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044000" cx="774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3">
          <p15:clr>
            <a:srgbClr val="A4A3A4"/>
          </p15:clr>
        </p15:guide>
        <p15:guide id="2" pos="243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0" roundtripDataSignature="AMtx7mhNSNRgiISQQG3mD1mjhj2QlDtX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3" orient="horz"/>
        <p:guide pos="243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8112" y="685800"/>
            <a:ext cx="2642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108112" y="685800"/>
            <a:ext cx="2642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2108112" y="685800"/>
            <a:ext cx="2642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:notes"/>
          <p:cNvSpPr/>
          <p:nvPr>
            <p:ph idx="2" type="sldImg"/>
          </p:nvPr>
        </p:nvSpPr>
        <p:spPr>
          <a:xfrm>
            <a:off x="2108112" y="685800"/>
            <a:ext cx="2642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:notes"/>
          <p:cNvSpPr/>
          <p:nvPr>
            <p:ph idx="2" type="sldImg"/>
          </p:nvPr>
        </p:nvSpPr>
        <p:spPr>
          <a:xfrm>
            <a:off x="2108112" y="685800"/>
            <a:ext cx="2642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ctrTitle"/>
          </p:nvPr>
        </p:nvSpPr>
        <p:spPr>
          <a:xfrm>
            <a:off x="263848" y="1453973"/>
            <a:ext cx="72123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6"/>
          <p:cNvSpPr txBox="1"/>
          <p:nvPr>
            <p:ph idx="1" type="subTitle"/>
          </p:nvPr>
        </p:nvSpPr>
        <p:spPr>
          <a:xfrm>
            <a:off x="263841" y="5534354"/>
            <a:ext cx="7212300" cy="15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6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hasCustomPrompt="1" type="title"/>
          </p:nvPr>
        </p:nvSpPr>
        <p:spPr>
          <a:xfrm>
            <a:off x="263841" y="2159992"/>
            <a:ext cx="7212300" cy="3834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263841" y="6155526"/>
            <a:ext cx="7212300" cy="25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/>
          <p:nvPr>
            <p:ph type="title"/>
          </p:nvPr>
        </p:nvSpPr>
        <p:spPr>
          <a:xfrm>
            <a:off x="263841" y="869025"/>
            <a:ext cx="7212300" cy="11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" type="body"/>
          </p:nvPr>
        </p:nvSpPr>
        <p:spPr>
          <a:xfrm>
            <a:off x="263841" y="2250502"/>
            <a:ext cx="7212300" cy="66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263841" y="4200085"/>
            <a:ext cx="7212300" cy="164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8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title"/>
          </p:nvPr>
        </p:nvSpPr>
        <p:spPr>
          <a:xfrm>
            <a:off x="263841" y="869025"/>
            <a:ext cx="7212300" cy="11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" type="body"/>
          </p:nvPr>
        </p:nvSpPr>
        <p:spPr>
          <a:xfrm>
            <a:off x="263841" y="2250502"/>
            <a:ext cx="3385800" cy="66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9"/>
          <p:cNvSpPr txBox="1"/>
          <p:nvPr>
            <p:ph idx="2" type="body"/>
          </p:nvPr>
        </p:nvSpPr>
        <p:spPr>
          <a:xfrm>
            <a:off x="4090417" y="2250502"/>
            <a:ext cx="3385800" cy="66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9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/>
          <p:nvPr>
            <p:ph type="title"/>
          </p:nvPr>
        </p:nvSpPr>
        <p:spPr>
          <a:xfrm>
            <a:off x="263841" y="869025"/>
            <a:ext cx="7212300" cy="11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/>
          <p:nvPr>
            <p:ph type="title"/>
          </p:nvPr>
        </p:nvSpPr>
        <p:spPr>
          <a:xfrm>
            <a:off x="263841" y="1084951"/>
            <a:ext cx="2376900" cy="147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263841" y="2713550"/>
            <a:ext cx="2376900" cy="62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414975" y="879033"/>
            <a:ext cx="5390100" cy="798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2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/>
          <p:nvPr/>
        </p:nvSpPr>
        <p:spPr>
          <a:xfrm>
            <a:off x="3870000" y="-244"/>
            <a:ext cx="3870000" cy="100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3"/>
          <p:cNvSpPr txBox="1"/>
          <p:nvPr>
            <p:ph type="title"/>
          </p:nvPr>
        </p:nvSpPr>
        <p:spPr>
          <a:xfrm>
            <a:off x="224734" y="2408090"/>
            <a:ext cx="3424200" cy="2894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3"/>
          <p:cNvSpPr txBox="1"/>
          <p:nvPr>
            <p:ph idx="1" type="subTitle"/>
          </p:nvPr>
        </p:nvSpPr>
        <p:spPr>
          <a:xfrm>
            <a:off x="224734" y="5473721"/>
            <a:ext cx="3424200" cy="24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4181073" y="1413942"/>
            <a:ext cx="3247800" cy="72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263841" y="8261280"/>
            <a:ext cx="5077800" cy="118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263841" y="869025"/>
            <a:ext cx="7212300" cy="11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263841" y="2250502"/>
            <a:ext cx="7212300" cy="66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7171569" y="9106124"/>
            <a:ext cx="464400" cy="76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5" y="15203"/>
            <a:ext cx="7739999" cy="10013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4478"/>
            <a:ext cx="7739999" cy="10013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5203"/>
            <a:ext cx="7739999" cy="10013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5203"/>
            <a:ext cx="7739999" cy="10013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