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044000" cx="774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3">
          <p15:clr>
            <a:srgbClr val="A4A3A4"/>
          </p15:clr>
        </p15:guide>
        <p15:guide id="2" pos="24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3" orient="horz"/>
        <p:guide pos="243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8112" y="685800"/>
            <a:ext cx="2642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8112" y="685800"/>
            <a:ext cx="2642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c1ecb4484_0_0:notes"/>
          <p:cNvSpPr/>
          <p:nvPr>
            <p:ph idx="2" type="sldImg"/>
          </p:nvPr>
        </p:nvSpPr>
        <p:spPr>
          <a:xfrm>
            <a:off x="2108112" y="685800"/>
            <a:ext cx="2642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c1ecb448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ec1ecb4484_0_5:notes"/>
          <p:cNvSpPr/>
          <p:nvPr>
            <p:ph idx="2" type="sldImg"/>
          </p:nvPr>
        </p:nvSpPr>
        <p:spPr>
          <a:xfrm>
            <a:off x="2108112" y="685800"/>
            <a:ext cx="2642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ec1ecb448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ec1ecb4484_0_10:notes"/>
          <p:cNvSpPr/>
          <p:nvPr>
            <p:ph idx="2" type="sldImg"/>
          </p:nvPr>
        </p:nvSpPr>
        <p:spPr>
          <a:xfrm>
            <a:off x="2108112" y="685800"/>
            <a:ext cx="2642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ec1ecb448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3848" y="1453973"/>
            <a:ext cx="7212300" cy="400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3841" y="5534354"/>
            <a:ext cx="7212300" cy="154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3841" y="2159992"/>
            <a:ext cx="7212300" cy="3834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3841" y="6155526"/>
            <a:ext cx="7212300" cy="254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3841" y="4200085"/>
            <a:ext cx="7212300" cy="164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3841" y="869025"/>
            <a:ext cx="7212300" cy="11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3841" y="2250502"/>
            <a:ext cx="7212300" cy="667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3841" y="869025"/>
            <a:ext cx="7212300" cy="11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3841" y="2250502"/>
            <a:ext cx="3385800" cy="667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90417" y="2250502"/>
            <a:ext cx="3385800" cy="667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3841" y="869025"/>
            <a:ext cx="7212300" cy="11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3841" y="1084951"/>
            <a:ext cx="2376900" cy="147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3841" y="2713550"/>
            <a:ext cx="2376900" cy="62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4975" y="879033"/>
            <a:ext cx="5390100" cy="798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70000" y="-244"/>
            <a:ext cx="3870000" cy="100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4734" y="2408090"/>
            <a:ext cx="3424200" cy="289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4734" y="5473721"/>
            <a:ext cx="3424200" cy="241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81073" y="1413942"/>
            <a:ext cx="3247800" cy="721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3841" y="8261280"/>
            <a:ext cx="5077800" cy="1181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3841" y="869025"/>
            <a:ext cx="7212300" cy="11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3841" y="2250502"/>
            <a:ext cx="7212300" cy="66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203"/>
            <a:ext cx="7739999" cy="10013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200"/>
            <a:ext cx="7739999" cy="10013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203"/>
            <a:ext cx="7739999" cy="10013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-1138540" y="1146038"/>
            <a:ext cx="10029000" cy="77519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