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letter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7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4721C-E9F8-48BB-8FE8-60DFA4C1E29E}" type="datetimeFigureOut">
              <a:rPr lang="es-CL" smtClean="0"/>
              <a:t>01-09-2014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A879C-EE31-4D11-B93F-3A08A171688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274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4721C-E9F8-48BB-8FE8-60DFA4C1E29E}" type="datetimeFigureOut">
              <a:rPr lang="es-CL" smtClean="0"/>
              <a:t>01-09-2014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A879C-EE31-4D11-B93F-3A08A171688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36448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4721C-E9F8-48BB-8FE8-60DFA4C1E29E}" type="datetimeFigureOut">
              <a:rPr lang="es-CL" smtClean="0"/>
              <a:t>01-09-2014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A879C-EE31-4D11-B93F-3A08A171688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1922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4721C-E9F8-48BB-8FE8-60DFA4C1E29E}" type="datetimeFigureOut">
              <a:rPr lang="es-CL" smtClean="0"/>
              <a:t>01-09-2014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A879C-EE31-4D11-B93F-3A08A171688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869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4721C-E9F8-48BB-8FE8-60DFA4C1E29E}" type="datetimeFigureOut">
              <a:rPr lang="es-CL" smtClean="0"/>
              <a:t>01-09-2014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A879C-EE31-4D11-B93F-3A08A171688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7151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4721C-E9F8-48BB-8FE8-60DFA4C1E29E}" type="datetimeFigureOut">
              <a:rPr lang="es-CL" smtClean="0"/>
              <a:t>01-09-2014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A879C-EE31-4D11-B93F-3A08A171688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45765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4721C-E9F8-48BB-8FE8-60DFA4C1E29E}" type="datetimeFigureOut">
              <a:rPr lang="es-CL" smtClean="0"/>
              <a:t>01-09-2014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A879C-EE31-4D11-B93F-3A08A171688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6588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4721C-E9F8-48BB-8FE8-60DFA4C1E29E}" type="datetimeFigureOut">
              <a:rPr lang="es-CL" smtClean="0"/>
              <a:t>01-09-2014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A879C-EE31-4D11-B93F-3A08A171688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11996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4721C-E9F8-48BB-8FE8-60DFA4C1E29E}" type="datetimeFigureOut">
              <a:rPr lang="es-CL" smtClean="0"/>
              <a:t>01-09-2014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A879C-EE31-4D11-B93F-3A08A171688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12661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4721C-E9F8-48BB-8FE8-60DFA4C1E29E}" type="datetimeFigureOut">
              <a:rPr lang="es-CL" smtClean="0"/>
              <a:t>01-09-2014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A879C-EE31-4D11-B93F-3A08A171688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2294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4721C-E9F8-48BB-8FE8-60DFA4C1E29E}" type="datetimeFigureOut">
              <a:rPr lang="es-CL" smtClean="0"/>
              <a:t>01-09-2014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A879C-EE31-4D11-B93F-3A08A171688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46470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4721C-E9F8-48BB-8FE8-60DFA4C1E29E}" type="datetimeFigureOut">
              <a:rPr lang="es-CL" smtClean="0"/>
              <a:t>01-09-2014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A879C-EE31-4D11-B93F-3A08A171688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39427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826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207</TotalTime>
  <Words>0</Words>
  <Application>Microsoft Office PowerPoint</Application>
  <PresentationFormat>Carta (216 x 279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John Durán Mendoza</dc:creator>
  <cp:keywords/>
  <dc:description/>
  <cp:lastModifiedBy>Víctor Ceballos</cp:lastModifiedBy>
  <cp:revision>15</cp:revision>
  <dcterms:created xsi:type="dcterms:W3CDTF">2012-11-12T18:18:55Z</dcterms:created>
  <dcterms:modified xsi:type="dcterms:W3CDTF">2014-09-01T19:24:48Z</dcterms:modified>
  <cp:category/>
</cp:coreProperties>
</file>