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64" r:id="rId2"/>
    <p:sldId id="307" r:id="rId3"/>
    <p:sldId id="338" r:id="rId4"/>
    <p:sldId id="335" r:id="rId5"/>
    <p:sldId id="336" r:id="rId6"/>
    <p:sldId id="337" r:id="rId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F8E9A3-A2DC-4F99-832E-2DCBB52D5E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E93462E5-8AE6-4DF3-B9DD-9D8E4C1F9350}">
      <dgm:prSet phldrT="[Texto]" custT="1"/>
      <dgm:spPr/>
      <dgm:t>
        <a:bodyPr/>
        <a:lstStyle/>
        <a:p>
          <a:r>
            <a:rPr lang="es-419" sz="2400" b="1" dirty="0"/>
            <a:t>Usuarios</a:t>
          </a:r>
          <a:endParaRPr lang="es-ES" sz="2400" b="1" dirty="0"/>
        </a:p>
      </dgm:t>
    </dgm:pt>
    <dgm:pt modelId="{C71FF80B-3885-406E-B429-9A0E4A68AA04}" type="parTrans" cxnId="{0CA76AFC-3B20-4A47-B908-C3DEC095659D}">
      <dgm:prSet/>
      <dgm:spPr/>
      <dgm:t>
        <a:bodyPr/>
        <a:lstStyle/>
        <a:p>
          <a:endParaRPr lang="es-ES"/>
        </a:p>
      </dgm:t>
    </dgm:pt>
    <dgm:pt modelId="{30F474AD-E9A3-462A-82FE-9F1FE661F953}" type="sibTrans" cxnId="{0CA76AFC-3B20-4A47-B908-C3DEC095659D}">
      <dgm:prSet/>
      <dgm:spPr/>
      <dgm:t>
        <a:bodyPr/>
        <a:lstStyle/>
        <a:p>
          <a:endParaRPr lang="es-ES"/>
        </a:p>
      </dgm:t>
    </dgm:pt>
    <dgm:pt modelId="{92EE82FA-86A9-4A6F-872E-CFB977E6E247}">
      <dgm:prSet custT="1"/>
      <dgm:spPr/>
      <dgm:t>
        <a:bodyPr/>
        <a:lstStyle/>
        <a:p>
          <a:pPr rtl="0"/>
          <a:r>
            <a:rPr lang="es-ES" sz="2300" b="0" i="0" u="none" dirty="0"/>
            <a:t>Funcionarios/as afiliados/as activos/as.</a:t>
          </a:r>
        </a:p>
      </dgm:t>
    </dgm:pt>
    <dgm:pt modelId="{E3F46407-0186-4BDB-9EFC-7FFD3FB40D8C}" type="parTrans" cxnId="{8F527BF6-7CC0-4C43-A701-FBB6EFA38BE0}">
      <dgm:prSet/>
      <dgm:spPr/>
      <dgm:t>
        <a:bodyPr/>
        <a:lstStyle/>
        <a:p>
          <a:endParaRPr lang="es-ES"/>
        </a:p>
      </dgm:t>
    </dgm:pt>
    <dgm:pt modelId="{304E5DEC-CC4C-4B0D-9DC3-CDE922B7915B}" type="sibTrans" cxnId="{8F527BF6-7CC0-4C43-A701-FBB6EFA38BE0}">
      <dgm:prSet/>
      <dgm:spPr/>
      <dgm:t>
        <a:bodyPr/>
        <a:lstStyle/>
        <a:p>
          <a:endParaRPr lang="es-ES"/>
        </a:p>
      </dgm:t>
    </dgm:pt>
    <dgm:pt modelId="{421AC480-DD2A-4209-8162-33DAE0EDB4E9}">
      <dgm:prSet custT="1"/>
      <dgm:spPr/>
      <dgm:t>
        <a:bodyPr/>
        <a:lstStyle/>
        <a:p>
          <a:pPr rtl="0"/>
          <a:r>
            <a:rPr lang="es-ES" sz="2300" b="0" i="0" u="none" dirty="0"/>
            <a:t>Afiliados/as inactivos/as en calidad de pensionados/as (solo Concepción).</a:t>
          </a:r>
        </a:p>
      </dgm:t>
    </dgm:pt>
    <dgm:pt modelId="{3CECC0E2-C724-4811-871E-A86417BBA045}" type="parTrans" cxnId="{FF0ECEAF-CCB6-41F8-9BEF-FD9F0D5D16C9}">
      <dgm:prSet/>
      <dgm:spPr/>
      <dgm:t>
        <a:bodyPr/>
        <a:lstStyle/>
        <a:p>
          <a:endParaRPr lang="es-ES"/>
        </a:p>
      </dgm:t>
    </dgm:pt>
    <dgm:pt modelId="{32648AA8-11E0-4406-8981-BD5E96E4E018}" type="sibTrans" cxnId="{FF0ECEAF-CCB6-41F8-9BEF-FD9F0D5D16C9}">
      <dgm:prSet/>
      <dgm:spPr/>
      <dgm:t>
        <a:bodyPr/>
        <a:lstStyle/>
        <a:p>
          <a:endParaRPr lang="es-ES"/>
        </a:p>
      </dgm:t>
    </dgm:pt>
    <dgm:pt modelId="{973F26B5-3903-443E-89D5-CAD83B1E9297}">
      <dgm:prSet custT="1"/>
      <dgm:spPr/>
      <dgm:t>
        <a:bodyPr/>
        <a:lstStyle/>
        <a:p>
          <a:r>
            <a:rPr lang="es-419" sz="2300" b="0" i="0" u="none" dirty="0"/>
            <a:t>Cargas familiares legalmente reconocidas por la Universidad del Bío-Bío (mayores de 18 años)</a:t>
          </a:r>
          <a:endParaRPr lang="es-419" sz="2300" dirty="0"/>
        </a:p>
      </dgm:t>
    </dgm:pt>
    <dgm:pt modelId="{626CB4CD-8E64-491F-BE31-01AF9BFD415F}" type="parTrans" cxnId="{3AB459A0-A7CD-4442-AC97-6DB783527DDD}">
      <dgm:prSet/>
      <dgm:spPr/>
      <dgm:t>
        <a:bodyPr/>
        <a:lstStyle/>
        <a:p>
          <a:endParaRPr lang="es-ES"/>
        </a:p>
      </dgm:t>
    </dgm:pt>
    <dgm:pt modelId="{4C9C7935-503A-4813-8E85-C54E8EE29D13}" type="sibTrans" cxnId="{3AB459A0-A7CD-4442-AC97-6DB783527DDD}">
      <dgm:prSet/>
      <dgm:spPr/>
      <dgm:t>
        <a:bodyPr/>
        <a:lstStyle/>
        <a:p>
          <a:endParaRPr lang="es-ES"/>
        </a:p>
      </dgm:t>
    </dgm:pt>
    <dgm:pt modelId="{CAAEA2DD-3743-4D85-BC4B-D792BE0811AE}" type="pres">
      <dgm:prSet presAssocID="{C9F8E9A3-A2DC-4F99-832E-2DCBB52D5EF1}" presName="linear" presStyleCnt="0">
        <dgm:presLayoutVars>
          <dgm:dir/>
          <dgm:animLvl val="lvl"/>
          <dgm:resizeHandles val="exact"/>
        </dgm:presLayoutVars>
      </dgm:prSet>
      <dgm:spPr/>
    </dgm:pt>
    <dgm:pt modelId="{080AE62B-2265-42B4-82FD-DBC25EFAB6C7}" type="pres">
      <dgm:prSet presAssocID="{E93462E5-8AE6-4DF3-B9DD-9D8E4C1F9350}" presName="parentLin" presStyleCnt="0"/>
      <dgm:spPr/>
    </dgm:pt>
    <dgm:pt modelId="{11A08426-637E-41AF-A2EB-3B845D4E8D01}" type="pres">
      <dgm:prSet presAssocID="{E93462E5-8AE6-4DF3-B9DD-9D8E4C1F9350}" presName="parentLeftMargin" presStyleLbl="node1" presStyleIdx="0" presStyleCnt="1"/>
      <dgm:spPr/>
    </dgm:pt>
    <dgm:pt modelId="{F9491508-149C-4997-AF48-C7614F645B15}" type="pres">
      <dgm:prSet presAssocID="{E93462E5-8AE6-4DF3-B9DD-9D8E4C1F9350}" presName="parentText" presStyleLbl="node1" presStyleIdx="0" presStyleCnt="1" custScaleX="59640" custScaleY="90903" custLinFactNeighborX="-100000" custLinFactNeighborY="-25696">
        <dgm:presLayoutVars>
          <dgm:chMax val="0"/>
          <dgm:bulletEnabled val="1"/>
        </dgm:presLayoutVars>
      </dgm:prSet>
      <dgm:spPr/>
    </dgm:pt>
    <dgm:pt modelId="{E9989AF9-2FA2-4E3E-B1ED-ADB7A0277639}" type="pres">
      <dgm:prSet presAssocID="{E93462E5-8AE6-4DF3-B9DD-9D8E4C1F9350}" presName="negativeSpace" presStyleCnt="0"/>
      <dgm:spPr/>
    </dgm:pt>
    <dgm:pt modelId="{FF5FE2DC-B02E-49CE-A472-10D8C0F3C41A}" type="pres">
      <dgm:prSet presAssocID="{E93462E5-8AE6-4DF3-B9DD-9D8E4C1F9350}" presName="childText" presStyleLbl="conFgAcc1" presStyleIdx="0" presStyleCnt="1" custLinFactNeighborY="46860">
        <dgm:presLayoutVars>
          <dgm:bulletEnabled val="1"/>
        </dgm:presLayoutVars>
      </dgm:prSet>
      <dgm:spPr/>
    </dgm:pt>
  </dgm:ptLst>
  <dgm:cxnLst>
    <dgm:cxn modelId="{2B03FB14-959A-431E-985E-C8EEF18BFA26}" type="presOf" srcId="{E93462E5-8AE6-4DF3-B9DD-9D8E4C1F9350}" destId="{11A08426-637E-41AF-A2EB-3B845D4E8D01}" srcOrd="0" destOrd="0" presId="urn:microsoft.com/office/officeart/2005/8/layout/list1"/>
    <dgm:cxn modelId="{E36AFF22-4A18-455C-8578-AA4EE197F7DA}" type="presOf" srcId="{92EE82FA-86A9-4A6F-872E-CFB977E6E247}" destId="{FF5FE2DC-B02E-49CE-A472-10D8C0F3C41A}" srcOrd="0" destOrd="0" presId="urn:microsoft.com/office/officeart/2005/8/layout/list1"/>
    <dgm:cxn modelId="{F4BBDE2C-7D4A-41DE-9762-78A9E117670C}" type="presOf" srcId="{973F26B5-3903-443E-89D5-CAD83B1E9297}" destId="{FF5FE2DC-B02E-49CE-A472-10D8C0F3C41A}" srcOrd="0" destOrd="2" presId="urn:microsoft.com/office/officeart/2005/8/layout/list1"/>
    <dgm:cxn modelId="{EB0AF840-CC3C-47C8-A31E-D2253591FF44}" type="presOf" srcId="{421AC480-DD2A-4209-8162-33DAE0EDB4E9}" destId="{FF5FE2DC-B02E-49CE-A472-10D8C0F3C41A}" srcOrd="0" destOrd="1" presId="urn:microsoft.com/office/officeart/2005/8/layout/list1"/>
    <dgm:cxn modelId="{18D7C48D-961E-4AA3-8C87-A63F1E748EB6}" type="presOf" srcId="{C9F8E9A3-A2DC-4F99-832E-2DCBB52D5EF1}" destId="{CAAEA2DD-3743-4D85-BC4B-D792BE0811AE}" srcOrd="0" destOrd="0" presId="urn:microsoft.com/office/officeart/2005/8/layout/list1"/>
    <dgm:cxn modelId="{3AB459A0-A7CD-4442-AC97-6DB783527DDD}" srcId="{E93462E5-8AE6-4DF3-B9DD-9D8E4C1F9350}" destId="{973F26B5-3903-443E-89D5-CAD83B1E9297}" srcOrd="2" destOrd="0" parTransId="{626CB4CD-8E64-491F-BE31-01AF9BFD415F}" sibTransId="{4C9C7935-503A-4813-8E85-C54E8EE29D13}"/>
    <dgm:cxn modelId="{FF0ECEAF-CCB6-41F8-9BEF-FD9F0D5D16C9}" srcId="{E93462E5-8AE6-4DF3-B9DD-9D8E4C1F9350}" destId="{421AC480-DD2A-4209-8162-33DAE0EDB4E9}" srcOrd="1" destOrd="0" parTransId="{3CECC0E2-C724-4811-871E-A86417BBA045}" sibTransId="{32648AA8-11E0-4406-8981-BD5E96E4E018}"/>
    <dgm:cxn modelId="{0E18F4E5-20D7-4F9A-91C8-7A7E3CE286AB}" type="presOf" srcId="{E93462E5-8AE6-4DF3-B9DD-9D8E4C1F9350}" destId="{F9491508-149C-4997-AF48-C7614F645B15}" srcOrd="1" destOrd="0" presId="urn:microsoft.com/office/officeart/2005/8/layout/list1"/>
    <dgm:cxn modelId="{8F527BF6-7CC0-4C43-A701-FBB6EFA38BE0}" srcId="{E93462E5-8AE6-4DF3-B9DD-9D8E4C1F9350}" destId="{92EE82FA-86A9-4A6F-872E-CFB977E6E247}" srcOrd="0" destOrd="0" parTransId="{E3F46407-0186-4BDB-9EFC-7FFD3FB40D8C}" sibTransId="{304E5DEC-CC4C-4B0D-9DC3-CDE922B7915B}"/>
    <dgm:cxn modelId="{0CA76AFC-3B20-4A47-B908-C3DEC095659D}" srcId="{C9F8E9A3-A2DC-4F99-832E-2DCBB52D5EF1}" destId="{E93462E5-8AE6-4DF3-B9DD-9D8E4C1F9350}" srcOrd="0" destOrd="0" parTransId="{C71FF80B-3885-406E-B429-9A0E4A68AA04}" sibTransId="{30F474AD-E9A3-462A-82FE-9F1FE661F953}"/>
    <dgm:cxn modelId="{1DB3A960-E224-47E0-87DF-CEF569AA96DB}" type="presParOf" srcId="{CAAEA2DD-3743-4D85-BC4B-D792BE0811AE}" destId="{080AE62B-2265-42B4-82FD-DBC25EFAB6C7}" srcOrd="0" destOrd="0" presId="urn:microsoft.com/office/officeart/2005/8/layout/list1"/>
    <dgm:cxn modelId="{7E79281F-40C3-4659-8DE6-D1228FFA5951}" type="presParOf" srcId="{080AE62B-2265-42B4-82FD-DBC25EFAB6C7}" destId="{11A08426-637E-41AF-A2EB-3B845D4E8D01}" srcOrd="0" destOrd="0" presId="urn:microsoft.com/office/officeart/2005/8/layout/list1"/>
    <dgm:cxn modelId="{19DFD539-46F2-4A77-B4D2-78512A9C5ED0}" type="presParOf" srcId="{080AE62B-2265-42B4-82FD-DBC25EFAB6C7}" destId="{F9491508-149C-4997-AF48-C7614F645B15}" srcOrd="1" destOrd="0" presId="urn:microsoft.com/office/officeart/2005/8/layout/list1"/>
    <dgm:cxn modelId="{64836D5A-C46A-48E4-B057-FF67924F2DCD}" type="presParOf" srcId="{CAAEA2DD-3743-4D85-BC4B-D792BE0811AE}" destId="{E9989AF9-2FA2-4E3E-B1ED-ADB7A0277639}" srcOrd="1" destOrd="0" presId="urn:microsoft.com/office/officeart/2005/8/layout/list1"/>
    <dgm:cxn modelId="{A6907210-4D66-4C13-9D31-C7B4CBE3CAAF}" type="presParOf" srcId="{CAAEA2DD-3743-4D85-BC4B-D792BE0811AE}" destId="{FF5FE2DC-B02E-49CE-A472-10D8C0F3C41A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97806A-B376-49CD-A7D4-E32737417830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s-ES"/>
        </a:p>
      </dgm:t>
    </dgm:pt>
    <dgm:pt modelId="{D8FEB7A5-A7C3-4E28-80D1-9D4E940162BA}">
      <dgm:prSet custT="1"/>
      <dgm:spPr/>
      <dgm:t>
        <a:bodyPr/>
        <a:lstStyle/>
        <a:p>
          <a:r>
            <a:rPr lang="es-419" sz="1800" b="1" i="0" u="none" dirty="0">
              <a:solidFill>
                <a:schemeClr val="tx1"/>
              </a:solidFill>
            </a:rPr>
            <a:t>Integración de afiliados/as jubilados/as a la intervención psicológica que se llevará a cabo en Bienestar de Personal.</a:t>
          </a:r>
          <a:endParaRPr lang="es-419" sz="1800" b="1" dirty="0">
            <a:solidFill>
              <a:schemeClr val="tx1"/>
            </a:solidFill>
          </a:endParaRPr>
        </a:p>
      </dgm:t>
    </dgm:pt>
    <dgm:pt modelId="{515234DC-805C-4410-AD9B-E298B9E5A1EE}" type="parTrans" cxnId="{A5226C08-957B-4435-BC69-32FC2975D32C}">
      <dgm:prSet/>
      <dgm:spPr/>
      <dgm:t>
        <a:bodyPr/>
        <a:lstStyle/>
        <a:p>
          <a:endParaRPr lang="es-ES"/>
        </a:p>
      </dgm:t>
    </dgm:pt>
    <dgm:pt modelId="{0EA1E5A7-C6C3-4E02-AB33-A717B3E1FDC1}" type="sibTrans" cxnId="{A5226C08-957B-4435-BC69-32FC2975D32C}">
      <dgm:prSet/>
      <dgm:spPr/>
      <dgm:t>
        <a:bodyPr/>
        <a:lstStyle/>
        <a:p>
          <a:endParaRPr lang="es-ES"/>
        </a:p>
      </dgm:t>
    </dgm:pt>
    <dgm:pt modelId="{BDC5C34F-111A-4CD6-951B-2D938FCAD66B}">
      <dgm:prSet custT="1"/>
      <dgm:spPr/>
      <dgm:t>
        <a:bodyPr/>
        <a:lstStyle/>
        <a:p>
          <a:r>
            <a:rPr lang="es-419" sz="1800" b="1" i="0" u="none" dirty="0">
              <a:solidFill>
                <a:schemeClr val="tx1"/>
              </a:solidFill>
            </a:rPr>
            <a:t>Difusión de contenidos</a:t>
          </a:r>
          <a:endParaRPr lang="es-419" sz="1800" b="1" dirty="0">
            <a:solidFill>
              <a:schemeClr val="tx1"/>
            </a:solidFill>
          </a:endParaRPr>
        </a:p>
      </dgm:t>
    </dgm:pt>
    <dgm:pt modelId="{5890438E-9F0A-48FF-84D1-4D62B37E3EA5}" type="parTrans" cxnId="{B36A251B-5B85-449A-BF19-1B6970E57B68}">
      <dgm:prSet/>
      <dgm:spPr/>
      <dgm:t>
        <a:bodyPr/>
        <a:lstStyle/>
        <a:p>
          <a:endParaRPr lang="es-ES"/>
        </a:p>
      </dgm:t>
    </dgm:pt>
    <dgm:pt modelId="{21E49738-A9E8-4256-9E27-112CA06D20C8}" type="sibTrans" cxnId="{B36A251B-5B85-449A-BF19-1B6970E57B68}">
      <dgm:prSet/>
      <dgm:spPr/>
      <dgm:t>
        <a:bodyPr/>
        <a:lstStyle/>
        <a:p>
          <a:endParaRPr lang="es-ES"/>
        </a:p>
      </dgm:t>
    </dgm:pt>
    <dgm:pt modelId="{48CFF9E3-2BDC-4007-A63B-9B2DE791D6AB}">
      <dgm:prSet custT="1"/>
      <dgm:spPr/>
      <dgm:t>
        <a:bodyPr/>
        <a:lstStyle/>
        <a:p>
          <a:pPr rtl="0"/>
          <a:r>
            <a:rPr lang="es-419" sz="1700" b="1" i="0" u="none" dirty="0">
              <a:solidFill>
                <a:schemeClr val="tx1">
                  <a:lumMod val="85000"/>
                  <a:lumOff val="15000"/>
                </a:schemeClr>
              </a:solidFill>
            </a:rPr>
            <a:t>Atención psicoterapéutica en el corto plazo de manera individual, enfocado en labores de acompañamiento, contención emocional y apoyo psicológico.</a:t>
          </a:r>
        </a:p>
      </dgm:t>
    </dgm:pt>
    <dgm:pt modelId="{159C4993-B50D-4009-A481-55886A334AC8}" type="parTrans" cxnId="{6DE7759F-EAAA-410D-806A-530A15032B2A}">
      <dgm:prSet/>
      <dgm:spPr/>
      <dgm:t>
        <a:bodyPr/>
        <a:lstStyle/>
        <a:p>
          <a:endParaRPr lang="es-ES"/>
        </a:p>
      </dgm:t>
    </dgm:pt>
    <dgm:pt modelId="{2CF53DD8-B6FB-4A01-8534-B0E87A458AD3}" type="sibTrans" cxnId="{6DE7759F-EAAA-410D-806A-530A15032B2A}">
      <dgm:prSet/>
      <dgm:spPr/>
      <dgm:t>
        <a:bodyPr/>
        <a:lstStyle/>
        <a:p>
          <a:endParaRPr lang="es-ES"/>
        </a:p>
      </dgm:t>
    </dgm:pt>
    <dgm:pt modelId="{37AE639E-2669-493B-90DD-83BCFD0BB04E}">
      <dgm:prSet phldrT="[Texto]" custT="1"/>
      <dgm:spPr/>
      <dgm:t>
        <a:bodyPr/>
        <a:lstStyle/>
        <a:p>
          <a:r>
            <a:rPr lang="es-419" sz="1800" b="1" dirty="0">
              <a:solidFill>
                <a:schemeClr val="tx1"/>
              </a:solidFill>
            </a:rPr>
            <a:t>Promoción y prevención de la salud mental</a:t>
          </a:r>
          <a:endParaRPr lang="es-ES" sz="1800" b="1" dirty="0">
            <a:solidFill>
              <a:schemeClr val="tx1"/>
            </a:solidFill>
          </a:endParaRPr>
        </a:p>
      </dgm:t>
    </dgm:pt>
    <dgm:pt modelId="{CE54C43A-A12D-43F5-9EF3-6018FC3877DC}" type="sibTrans" cxnId="{B25035E7-7FBA-4932-866C-5089B3ED2ACC}">
      <dgm:prSet/>
      <dgm:spPr/>
      <dgm:t>
        <a:bodyPr/>
        <a:lstStyle/>
        <a:p>
          <a:endParaRPr lang="es-ES"/>
        </a:p>
      </dgm:t>
    </dgm:pt>
    <dgm:pt modelId="{71A3E729-C040-46E2-9558-288E435169E8}" type="parTrans" cxnId="{B25035E7-7FBA-4932-866C-5089B3ED2ACC}">
      <dgm:prSet/>
      <dgm:spPr/>
      <dgm:t>
        <a:bodyPr/>
        <a:lstStyle/>
        <a:p>
          <a:endParaRPr lang="es-ES"/>
        </a:p>
      </dgm:t>
    </dgm:pt>
    <dgm:pt modelId="{956A72B3-A5D5-4592-B416-847C1FC35592}" type="pres">
      <dgm:prSet presAssocID="{4D97806A-B376-49CD-A7D4-E32737417830}" presName="Name0" presStyleCnt="0">
        <dgm:presLayoutVars>
          <dgm:chMax val="7"/>
          <dgm:chPref val="7"/>
          <dgm:dir/>
        </dgm:presLayoutVars>
      </dgm:prSet>
      <dgm:spPr/>
    </dgm:pt>
    <dgm:pt modelId="{A93C8B05-CE8A-45BE-B468-2E5FC8AF2E27}" type="pres">
      <dgm:prSet presAssocID="{4D97806A-B376-49CD-A7D4-E32737417830}" presName="Name1" presStyleCnt="0"/>
      <dgm:spPr/>
    </dgm:pt>
    <dgm:pt modelId="{32361F23-71D3-43DF-AF9B-B0D02BB6C0F9}" type="pres">
      <dgm:prSet presAssocID="{4D97806A-B376-49CD-A7D4-E32737417830}" presName="cycle" presStyleCnt="0"/>
      <dgm:spPr/>
    </dgm:pt>
    <dgm:pt modelId="{255ED6FF-C0AE-40F8-802B-0FA3B992A81C}" type="pres">
      <dgm:prSet presAssocID="{4D97806A-B376-49CD-A7D4-E32737417830}" presName="srcNode" presStyleLbl="node1" presStyleIdx="0" presStyleCnt="4"/>
      <dgm:spPr/>
    </dgm:pt>
    <dgm:pt modelId="{FF58C76E-8ED3-45BB-8E48-F71FB658C902}" type="pres">
      <dgm:prSet presAssocID="{4D97806A-B376-49CD-A7D4-E32737417830}" presName="conn" presStyleLbl="parChTrans1D2" presStyleIdx="0" presStyleCnt="1"/>
      <dgm:spPr/>
    </dgm:pt>
    <dgm:pt modelId="{C1566AFC-EF2A-41FC-B1DA-90E348B7BA15}" type="pres">
      <dgm:prSet presAssocID="{4D97806A-B376-49CD-A7D4-E32737417830}" presName="extraNode" presStyleLbl="node1" presStyleIdx="0" presStyleCnt="4"/>
      <dgm:spPr/>
    </dgm:pt>
    <dgm:pt modelId="{02377294-A5ED-41B7-B42D-F1A63F0B5C14}" type="pres">
      <dgm:prSet presAssocID="{4D97806A-B376-49CD-A7D4-E32737417830}" presName="dstNode" presStyleLbl="node1" presStyleIdx="0" presStyleCnt="4"/>
      <dgm:spPr/>
    </dgm:pt>
    <dgm:pt modelId="{50AD6FEE-FF57-4E4B-89D1-A88867AC3C77}" type="pres">
      <dgm:prSet presAssocID="{D8FEB7A5-A7C3-4E28-80D1-9D4E940162BA}" presName="text_1" presStyleLbl="node1" presStyleIdx="0" presStyleCnt="4">
        <dgm:presLayoutVars>
          <dgm:bulletEnabled val="1"/>
        </dgm:presLayoutVars>
      </dgm:prSet>
      <dgm:spPr/>
    </dgm:pt>
    <dgm:pt modelId="{700CB577-DBD5-4271-B2D0-50DA5A625215}" type="pres">
      <dgm:prSet presAssocID="{D8FEB7A5-A7C3-4E28-80D1-9D4E940162BA}" presName="accent_1" presStyleCnt="0"/>
      <dgm:spPr/>
    </dgm:pt>
    <dgm:pt modelId="{934C6D10-E347-42FD-9FE9-D179DF380D91}" type="pres">
      <dgm:prSet presAssocID="{D8FEB7A5-A7C3-4E28-80D1-9D4E940162BA}" presName="accentRepeatNode" presStyleLbl="solidFgAcc1" presStyleIdx="0" presStyleCnt="4"/>
      <dgm:spPr/>
    </dgm:pt>
    <dgm:pt modelId="{B3F36AB2-D2A7-4AFA-A7BB-5AB26D0AA465}" type="pres">
      <dgm:prSet presAssocID="{37AE639E-2669-493B-90DD-83BCFD0BB04E}" presName="text_2" presStyleLbl="node1" presStyleIdx="1" presStyleCnt="4">
        <dgm:presLayoutVars>
          <dgm:bulletEnabled val="1"/>
        </dgm:presLayoutVars>
      </dgm:prSet>
      <dgm:spPr/>
    </dgm:pt>
    <dgm:pt modelId="{B71B34F1-834E-4A25-9D80-6B27F9534F85}" type="pres">
      <dgm:prSet presAssocID="{37AE639E-2669-493B-90DD-83BCFD0BB04E}" presName="accent_2" presStyleCnt="0"/>
      <dgm:spPr/>
    </dgm:pt>
    <dgm:pt modelId="{B7D300B4-EDCA-4DA7-AFD7-BD423C66F1A9}" type="pres">
      <dgm:prSet presAssocID="{37AE639E-2669-493B-90DD-83BCFD0BB04E}" presName="accentRepeatNode" presStyleLbl="solidFgAcc1" presStyleIdx="1" presStyleCnt="4"/>
      <dgm:spPr/>
    </dgm:pt>
    <dgm:pt modelId="{5F3BC921-30BE-40A7-9C17-FF9D54305E59}" type="pres">
      <dgm:prSet presAssocID="{48CFF9E3-2BDC-4007-A63B-9B2DE791D6AB}" presName="text_3" presStyleLbl="node1" presStyleIdx="2" presStyleCnt="4">
        <dgm:presLayoutVars>
          <dgm:bulletEnabled val="1"/>
        </dgm:presLayoutVars>
      </dgm:prSet>
      <dgm:spPr/>
    </dgm:pt>
    <dgm:pt modelId="{E4A1F4AA-0B93-4E2B-9D1A-C34BCAA85EA8}" type="pres">
      <dgm:prSet presAssocID="{48CFF9E3-2BDC-4007-A63B-9B2DE791D6AB}" presName="accent_3" presStyleCnt="0"/>
      <dgm:spPr/>
    </dgm:pt>
    <dgm:pt modelId="{06E6D07C-6925-437D-942B-97D535B88E70}" type="pres">
      <dgm:prSet presAssocID="{48CFF9E3-2BDC-4007-A63B-9B2DE791D6AB}" presName="accentRepeatNode" presStyleLbl="solidFgAcc1" presStyleIdx="2" presStyleCnt="4"/>
      <dgm:spPr/>
    </dgm:pt>
    <dgm:pt modelId="{48D9AB27-D27B-47FB-9EF5-D42981DEE9CD}" type="pres">
      <dgm:prSet presAssocID="{BDC5C34F-111A-4CD6-951B-2D938FCAD66B}" presName="text_4" presStyleLbl="node1" presStyleIdx="3" presStyleCnt="4">
        <dgm:presLayoutVars>
          <dgm:bulletEnabled val="1"/>
        </dgm:presLayoutVars>
      </dgm:prSet>
      <dgm:spPr/>
    </dgm:pt>
    <dgm:pt modelId="{D049A9C5-7C24-4409-9798-20844D82E281}" type="pres">
      <dgm:prSet presAssocID="{BDC5C34F-111A-4CD6-951B-2D938FCAD66B}" presName="accent_4" presStyleCnt="0"/>
      <dgm:spPr/>
    </dgm:pt>
    <dgm:pt modelId="{88D41DDE-7487-4E1C-9F97-1C41ED4F2EB7}" type="pres">
      <dgm:prSet presAssocID="{BDC5C34F-111A-4CD6-951B-2D938FCAD66B}" presName="accentRepeatNode" presStyleLbl="solidFgAcc1" presStyleIdx="3" presStyleCnt="4"/>
      <dgm:spPr/>
    </dgm:pt>
  </dgm:ptLst>
  <dgm:cxnLst>
    <dgm:cxn modelId="{A5226C08-957B-4435-BC69-32FC2975D32C}" srcId="{4D97806A-B376-49CD-A7D4-E32737417830}" destId="{D8FEB7A5-A7C3-4E28-80D1-9D4E940162BA}" srcOrd="0" destOrd="0" parTransId="{515234DC-805C-4410-AD9B-E298B9E5A1EE}" sibTransId="{0EA1E5A7-C6C3-4E02-AB33-A717B3E1FDC1}"/>
    <dgm:cxn modelId="{27D02610-D700-4AA0-B1D6-E7907D268F0F}" type="presOf" srcId="{4D97806A-B376-49CD-A7D4-E32737417830}" destId="{956A72B3-A5D5-4592-B416-847C1FC35592}" srcOrd="0" destOrd="0" presId="urn:microsoft.com/office/officeart/2008/layout/VerticalCurvedList"/>
    <dgm:cxn modelId="{B36A251B-5B85-449A-BF19-1B6970E57B68}" srcId="{4D97806A-B376-49CD-A7D4-E32737417830}" destId="{BDC5C34F-111A-4CD6-951B-2D938FCAD66B}" srcOrd="3" destOrd="0" parTransId="{5890438E-9F0A-48FF-84D1-4D62B37E3EA5}" sibTransId="{21E49738-A9E8-4256-9E27-112CA06D20C8}"/>
    <dgm:cxn modelId="{DB0EE62B-77A3-473D-9FDF-ED09271A6149}" type="presOf" srcId="{37AE639E-2669-493B-90DD-83BCFD0BB04E}" destId="{B3F36AB2-D2A7-4AFA-A7BB-5AB26D0AA465}" srcOrd="0" destOrd="0" presId="urn:microsoft.com/office/officeart/2008/layout/VerticalCurvedList"/>
    <dgm:cxn modelId="{C7CA796D-A979-4688-971B-1B0F18AB655F}" type="presOf" srcId="{BDC5C34F-111A-4CD6-951B-2D938FCAD66B}" destId="{48D9AB27-D27B-47FB-9EF5-D42981DEE9CD}" srcOrd="0" destOrd="0" presId="urn:microsoft.com/office/officeart/2008/layout/VerticalCurvedList"/>
    <dgm:cxn modelId="{6DE7759F-EAAA-410D-806A-530A15032B2A}" srcId="{4D97806A-B376-49CD-A7D4-E32737417830}" destId="{48CFF9E3-2BDC-4007-A63B-9B2DE791D6AB}" srcOrd="2" destOrd="0" parTransId="{159C4993-B50D-4009-A481-55886A334AC8}" sibTransId="{2CF53DD8-B6FB-4A01-8534-B0E87A458AD3}"/>
    <dgm:cxn modelId="{B7D5B4B3-5213-4E50-B97D-7A4398F5B529}" type="presOf" srcId="{48CFF9E3-2BDC-4007-A63B-9B2DE791D6AB}" destId="{5F3BC921-30BE-40A7-9C17-FF9D54305E59}" srcOrd="0" destOrd="0" presId="urn:microsoft.com/office/officeart/2008/layout/VerticalCurvedList"/>
    <dgm:cxn modelId="{748FF1BA-D0B9-4715-B77C-A60BB5E48D55}" type="presOf" srcId="{0EA1E5A7-C6C3-4E02-AB33-A717B3E1FDC1}" destId="{FF58C76E-8ED3-45BB-8E48-F71FB658C902}" srcOrd="0" destOrd="0" presId="urn:microsoft.com/office/officeart/2008/layout/VerticalCurvedList"/>
    <dgm:cxn modelId="{E6B6B6D8-5F09-439D-9658-5F35F3658D17}" type="presOf" srcId="{D8FEB7A5-A7C3-4E28-80D1-9D4E940162BA}" destId="{50AD6FEE-FF57-4E4B-89D1-A88867AC3C77}" srcOrd="0" destOrd="0" presId="urn:microsoft.com/office/officeart/2008/layout/VerticalCurvedList"/>
    <dgm:cxn modelId="{B25035E7-7FBA-4932-866C-5089B3ED2ACC}" srcId="{4D97806A-B376-49CD-A7D4-E32737417830}" destId="{37AE639E-2669-493B-90DD-83BCFD0BB04E}" srcOrd="1" destOrd="0" parTransId="{71A3E729-C040-46E2-9558-288E435169E8}" sibTransId="{CE54C43A-A12D-43F5-9EF3-6018FC3877DC}"/>
    <dgm:cxn modelId="{AE2F6D52-BE5C-47D6-8122-A91FCF825478}" type="presParOf" srcId="{956A72B3-A5D5-4592-B416-847C1FC35592}" destId="{A93C8B05-CE8A-45BE-B468-2E5FC8AF2E27}" srcOrd="0" destOrd="0" presId="urn:microsoft.com/office/officeart/2008/layout/VerticalCurvedList"/>
    <dgm:cxn modelId="{364C65E2-2C1C-495D-A47E-894A51B922DE}" type="presParOf" srcId="{A93C8B05-CE8A-45BE-B468-2E5FC8AF2E27}" destId="{32361F23-71D3-43DF-AF9B-B0D02BB6C0F9}" srcOrd="0" destOrd="0" presId="urn:microsoft.com/office/officeart/2008/layout/VerticalCurvedList"/>
    <dgm:cxn modelId="{06033C36-4B3C-44CB-BDE1-EC7791F6F9E4}" type="presParOf" srcId="{32361F23-71D3-43DF-AF9B-B0D02BB6C0F9}" destId="{255ED6FF-C0AE-40F8-802B-0FA3B992A81C}" srcOrd="0" destOrd="0" presId="urn:microsoft.com/office/officeart/2008/layout/VerticalCurvedList"/>
    <dgm:cxn modelId="{E635026F-ABC6-4235-BFBB-56BB24911E5D}" type="presParOf" srcId="{32361F23-71D3-43DF-AF9B-B0D02BB6C0F9}" destId="{FF58C76E-8ED3-45BB-8E48-F71FB658C902}" srcOrd="1" destOrd="0" presId="urn:microsoft.com/office/officeart/2008/layout/VerticalCurvedList"/>
    <dgm:cxn modelId="{03011202-A87E-4B43-893D-34BE3EBD15E4}" type="presParOf" srcId="{32361F23-71D3-43DF-AF9B-B0D02BB6C0F9}" destId="{C1566AFC-EF2A-41FC-B1DA-90E348B7BA15}" srcOrd="2" destOrd="0" presId="urn:microsoft.com/office/officeart/2008/layout/VerticalCurvedList"/>
    <dgm:cxn modelId="{A2E15D59-A5AD-4B90-BEDD-EF9E3FDF2C6F}" type="presParOf" srcId="{32361F23-71D3-43DF-AF9B-B0D02BB6C0F9}" destId="{02377294-A5ED-41B7-B42D-F1A63F0B5C14}" srcOrd="3" destOrd="0" presId="urn:microsoft.com/office/officeart/2008/layout/VerticalCurvedList"/>
    <dgm:cxn modelId="{414D858F-F37C-4B4F-A223-902D0DF233A5}" type="presParOf" srcId="{A93C8B05-CE8A-45BE-B468-2E5FC8AF2E27}" destId="{50AD6FEE-FF57-4E4B-89D1-A88867AC3C77}" srcOrd="1" destOrd="0" presId="urn:microsoft.com/office/officeart/2008/layout/VerticalCurvedList"/>
    <dgm:cxn modelId="{AC6C5560-94FA-4C4B-9AAA-70CF84C38DA2}" type="presParOf" srcId="{A93C8B05-CE8A-45BE-B468-2E5FC8AF2E27}" destId="{700CB577-DBD5-4271-B2D0-50DA5A625215}" srcOrd="2" destOrd="0" presId="urn:microsoft.com/office/officeart/2008/layout/VerticalCurvedList"/>
    <dgm:cxn modelId="{D6204E6D-5CF9-47A3-AD3C-CBD9BEDB4DC3}" type="presParOf" srcId="{700CB577-DBD5-4271-B2D0-50DA5A625215}" destId="{934C6D10-E347-42FD-9FE9-D179DF380D91}" srcOrd="0" destOrd="0" presId="urn:microsoft.com/office/officeart/2008/layout/VerticalCurvedList"/>
    <dgm:cxn modelId="{59BC782C-D16D-49D3-AFB2-FF1B862192BB}" type="presParOf" srcId="{A93C8B05-CE8A-45BE-B468-2E5FC8AF2E27}" destId="{B3F36AB2-D2A7-4AFA-A7BB-5AB26D0AA465}" srcOrd="3" destOrd="0" presId="urn:microsoft.com/office/officeart/2008/layout/VerticalCurvedList"/>
    <dgm:cxn modelId="{73AF20C5-322D-4B62-8E9E-79EAC1F773D6}" type="presParOf" srcId="{A93C8B05-CE8A-45BE-B468-2E5FC8AF2E27}" destId="{B71B34F1-834E-4A25-9D80-6B27F9534F85}" srcOrd="4" destOrd="0" presId="urn:microsoft.com/office/officeart/2008/layout/VerticalCurvedList"/>
    <dgm:cxn modelId="{0A72153F-B01C-4D9F-A410-9B4A4E9FFB59}" type="presParOf" srcId="{B71B34F1-834E-4A25-9D80-6B27F9534F85}" destId="{B7D300B4-EDCA-4DA7-AFD7-BD423C66F1A9}" srcOrd="0" destOrd="0" presId="urn:microsoft.com/office/officeart/2008/layout/VerticalCurvedList"/>
    <dgm:cxn modelId="{226F038C-1354-46D0-BE4A-35F426EF69AB}" type="presParOf" srcId="{A93C8B05-CE8A-45BE-B468-2E5FC8AF2E27}" destId="{5F3BC921-30BE-40A7-9C17-FF9D54305E59}" srcOrd="5" destOrd="0" presId="urn:microsoft.com/office/officeart/2008/layout/VerticalCurvedList"/>
    <dgm:cxn modelId="{3E528407-11B3-49D4-A066-67004DE4EEFC}" type="presParOf" srcId="{A93C8B05-CE8A-45BE-B468-2E5FC8AF2E27}" destId="{E4A1F4AA-0B93-4E2B-9D1A-C34BCAA85EA8}" srcOrd="6" destOrd="0" presId="urn:microsoft.com/office/officeart/2008/layout/VerticalCurvedList"/>
    <dgm:cxn modelId="{C8A3E22C-6081-4770-BA68-1AA9D057271C}" type="presParOf" srcId="{E4A1F4AA-0B93-4E2B-9D1A-C34BCAA85EA8}" destId="{06E6D07C-6925-437D-942B-97D535B88E70}" srcOrd="0" destOrd="0" presId="urn:microsoft.com/office/officeart/2008/layout/VerticalCurvedList"/>
    <dgm:cxn modelId="{5BDC3415-949A-488A-A812-F35CFFD9F861}" type="presParOf" srcId="{A93C8B05-CE8A-45BE-B468-2E5FC8AF2E27}" destId="{48D9AB27-D27B-47FB-9EF5-D42981DEE9CD}" srcOrd="7" destOrd="0" presId="urn:microsoft.com/office/officeart/2008/layout/VerticalCurvedList"/>
    <dgm:cxn modelId="{704DF4C1-1CC2-46AF-954F-56F232638C8C}" type="presParOf" srcId="{A93C8B05-CE8A-45BE-B468-2E5FC8AF2E27}" destId="{D049A9C5-7C24-4409-9798-20844D82E281}" srcOrd="8" destOrd="0" presId="urn:microsoft.com/office/officeart/2008/layout/VerticalCurvedList"/>
    <dgm:cxn modelId="{52CCF1BC-3DD7-4F2D-9F99-DE870E63BA8D}" type="presParOf" srcId="{D049A9C5-7C24-4409-9798-20844D82E281}" destId="{88D41DDE-7487-4E1C-9F97-1C41ED4F2EB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60FAD3-0B38-4444-B5D6-EB5426CAC27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s-ES"/>
        </a:p>
      </dgm:t>
    </dgm:pt>
    <dgm:pt modelId="{97360079-81EE-49C8-A1FA-AD0EB76E4ABE}">
      <dgm:prSet phldrT="[Texto]"/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s-419" dirty="0"/>
            <a:t>Elaboración de Material Audiovisual</a:t>
          </a:r>
          <a:endParaRPr lang="es-ES" dirty="0"/>
        </a:p>
      </dgm:t>
    </dgm:pt>
    <dgm:pt modelId="{814CA41A-E21C-4965-847A-D9647CEC2970}" type="parTrans" cxnId="{8C50F191-26EE-4C6D-BB39-5D2528A64C18}">
      <dgm:prSet/>
      <dgm:spPr/>
      <dgm:t>
        <a:bodyPr/>
        <a:lstStyle/>
        <a:p>
          <a:endParaRPr lang="es-ES"/>
        </a:p>
      </dgm:t>
    </dgm:pt>
    <dgm:pt modelId="{42F60EF3-53E6-4D3B-BCEF-F49C8A782836}" type="sibTrans" cxnId="{8C50F191-26EE-4C6D-BB39-5D2528A64C18}">
      <dgm:prSet/>
      <dgm:spPr/>
      <dgm:t>
        <a:bodyPr/>
        <a:lstStyle/>
        <a:p>
          <a:endParaRPr lang="es-ES"/>
        </a:p>
      </dgm:t>
    </dgm:pt>
    <dgm:pt modelId="{0807AF43-08F7-45E8-A673-3463A5F3E952}">
      <dgm:prSet phldrT="[Texto]"/>
      <dgm:spPr/>
      <dgm:t>
        <a:bodyPr/>
        <a:lstStyle/>
        <a:p>
          <a:r>
            <a:rPr lang="es-419" b="0" i="0" u="none" dirty="0"/>
            <a:t>Creación de infografía sobre la salud mental positiva y sus factores protectores y de riesgo, compartidas a través de redes sociales.</a:t>
          </a:r>
          <a:endParaRPr lang="es-ES" dirty="0"/>
        </a:p>
      </dgm:t>
    </dgm:pt>
    <dgm:pt modelId="{5BD06835-2EA3-46F2-85D5-71B8B2C17037}" type="parTrans" cxnId="{AC0B4A5D-18E9-4961-80AE-70C262A2F3F6}">
      <dgm:prSet/>
      <dgm:spPr/>
      <dgm:t>
        <a:bodyPr/>
        <a:lstStyle/>
        <a:p>
          <a:endParaRPr lang="es-ES"/>
        </a:p>
      </dgm:t>
    </dgm:pt>
    <dgm:pt modelId="{010A8662-ED63-4EBE-9BEA-84D28B9BFF4F}" type="sibTrans" cxnId="{AC0B4A5D-18E9-4961-80AE-70C262A2F3F6}">
      <dgm:prSet/>
      <dgm:spPr/>
      <dgm:t>
        <a:bodyPr/>
        <a:lstStyle/>
        <a:p>
          <a:endParaRPr lang="es-ES"/>
        </a:p>
      </dgm:t>
    </dgm:pt>
    <dgm:pt modelId="{DDA945D2-529C-4DD8-AB74-C65475860A34}">
      <dgm:prSet phldrT="[Texto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es-419" dirty="0"/>
            <a:t>Elaboración de Contenidos </a:t>
          </a:r>
          <a:endParaRPr lang="es-ES" dirty="0"/>
        </a:p>
      </dgm:t>
    </dgm:pt>
    <dgm:pt modelId="{EE3C21FF-D7AB-40F4-BDB2-F09CFCBDA2E4}" type="parTrans" cxnId="{746F6FC9-C1CF-4D13-8EB7-314784855722}">
      <dgm:prSet/>
      <dgm:spPr/>
      <dgm:t>
        <a:bodyPr/>
        <a:lstStyle/>
        <a:p>
          <a:endParaRPr lang="es-ES"/>
        </a:p>
      </dgm:t>
    </dgm:pt>
    <dgm:pt modelId="{24DADB7F-F70E-4E4E-96CF-D0ED28DF6D9A}" type="sibTrans" cxnId="{746F6FC9-C1CF-4D13-8EB7-314784855722}">
      <dgm:prSet/>
      <dgm:spPr/>
      <dgm:t>
        <a:bodyPr/>
        <a:lstStyle/>
        <a:p>
          <a:endParaRPr lang="es-ES"/>
        </a:p>
      </dgm:t>
    </dgm:pt>
    <dgm:pt modelId="{7C769AF2-86BE-47EB-88BD-C4F3EC7D8A39}">
      <dgm:prSet phldrT="[Texto]"/>
      <dgm:spPr/>
      <dgm:t>
        <a:bodyPr/>
        <a:lstStyle/>
        <a:p>
          <a:r>
            <a:rPr lang="es-419" b="0" i="0" u="none" dirty="0"/>
            <a:t>Creación de videos y/o cápsulas informativas relacionadas con la salud mental para la promoción de mecanismos o mitigación de riesgo a través de videos publicados en diversas plataformas y redes sociales.</a:t>
          </a:r>
          <a:endParaRPr lang="es-ES" dirty="0"/>
        </a:p>
      </dgm:t>
    </dgm:pt>
    <dgm:pt modelId="{432DDD0A-FA40-4BAB-9335-C5D60FF0D3E1}" type="parTrans" cxnId="{4B805B61-4E7E-4C8E-BADB-3863586B83BE}">
      <dgm:prSet/>
      <dgm:spPr/>
      <dgm:t>
        <a:bodyPr/>
        <a:lstStyle/>
        <a:p>
          <a:endParaRPr lang="es-ES"/>
        </a:p>
      </dgm:t>
    </dgm:pt>
    <dgm:pt modelId="{F2CB9A30-A510-40E5-83BB-7C3684E08283}" type="sibTrans" cxnId="{4B805B61-4E7E-4C8E-BADB-3863586B83BE}">
      <dgm:prSet/>
      <dgm:spPr/>
      <dgm:t>
        <a:bodyPr/>
        <a:lstStyle/>
        <a:p>
          <a:endParaRPr lang="es-ES"/>
        </a:p>
      </dgm:t>
    </dgm:pt>
    <dgm:pt modelId="{78FF05F0-2B1D-43F8-9582-BA2BBA08016F}">
      <dgm:prSet phldrT="[Texto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s-419" dirty="0"/>
            <a:t>Talleres </a:t>
          </a:r>
          <a:endParaRPr lang="es-ES" dirty="0"/>
        </a:p>
      </dgm:t>
    </dgm:pt>
    <dgm:pt modelId="{3F209EAD-CA9B-4B65-80B7-EDD99AE096F9}" type="parTrans" cxnId="{B5388DCB-474D-42BF-821D-51024BC5A9E7}">
      <dgm:prSet/>
      <dgm:spPr/>
      <dgm:t>
        <a:bodyPr/>
        <a:lstStyle/>
        <a:p>
          <a:endParaRPr lang="es-ES"/>
        </a:p>
      </dgm:t>
    </dgm:pt>
    <dgm:pt modelId="{9487BF53-F185-4B50-802D-7A1A7653D420}" type="sibTrans" cxnId="{B5388DCB-474D-42BF-821D-51024BC5A9E7}">
      <dgm:prSet/>
      <dgm:spPr/>
      <dgm:t>
        <a:bodyPr/>
        <a:lstStyle/>
        <a:p>
          <a:endParaRPr lang="es-ES"/>
        </a:p>
      </dgm:t>
    </dgm:pt>
    <dgm:pt modelId="{35675947-5B91-4115-8930-D602AB33E7A9}">
      <dgm:prSet phldrT="[Texto]"/>
      <dgm:spPr/>
      <dgm:t>
        <a:bodyPr/>
        <a:lstStyle/>
        <a:p>
          <a:r>
            <a:rPr lang="es-419" dirty="0"/>
            <a:t>Talleres grupales a través de plataforma Zoom</a:t>
          </a:r>
          <a:endParaRPr lang="es-ES" dirty="0"/>
        </a:p>
      </dgm:t>
    </dgm:pt>
    <dgm:pt modelId="{DE623B54-4D47-482F-A8F7-7AECBACF48DC}" type="parTrans" cxnId="{E300920F-13D1-40F3-848F-DC39EE3A5B21}">
      <dgm:prSet/>
      <dgm:spPr/>
      <dgm:t>
        <a:bodyPr/>
        <a:lstStyle/>
        <a:p>
          <a:endParaRPr lang="es-ES"/>
        </a:p>
      </dgm:t>
    </dgm:pt>
    <dgm:pt modelId="{3DC9110F-F79B-4BB1-A4FB-17DC3F714874}" type="sibTrans" cxnId="{E300920F-13D1-40F3-848F-DC39EE3A5B21}">
      <dgm:prSet/>
      <dgm:spPr/>
      <dgm:t>
        <a:bodyPr/>
        <a:lstStyle/>
        <a:p>
          <a:endParaRPr lang="es-ES"/>
        </a:p>
      </dgm:t>
    </dgm:pt>
    <dgm:pt modelId="{1B4BC297-A5A8-4944-98C0-5726F9DC1DAC}">
      <dgm:prSet/>
      <dgm:spPr>
        <a:solidFill>
          <a:schemeClr val="accent4">
            <a:lumMod val="50000"/>
          </a:schemeClr>
        </a:solidFill>
      </dgm:spPr>
      <dgm:t>
        <a:bodyPr/>
        <a:lstStyle/>
        <a:p>
          <a:r>
            <a:rPr lang="es-419" dirty="0"/>
            <a:t>Intervenciones psicoterapeuticas</a:t>
          </a:r>
          <a:endParaRPr lang="es-ES" dirty="0"/>
        </a:p>
      </dgm:t>
    </dgm:pt>
    <dgm:pt modelId="{07D282E4-6DB1-42BA-BBCF-FFDA524AE0E2}" type="parTrans" cxnId="{51F596FF-D2EE-4AB2-9072-238304902007}">
      <dgm:prSet/>
      <dgm:spPr/>
      <dgm:t>
        <a:bodyPr/>
        <a:lstStyle/>
        <a:p>
          <a:endParaRPr lang="es-ES"/>
        </a:p>
      </dgm:t>
    </dgm:pt>
    <dgm:pt modelId="{FB501268-D486-403B-9ECD-CAB59496216E}" type="sibTrans" cxnId="{51F596FF-D2EE-4AB2-9072-238304902007}">
      <dgm:prSet/>
      <dgm:spPr/>
      <dgm:t>
        <a:bodyPr/>
        <a:lstStyle/>
        <a:p>
          <a:endParaRPr lang="es-ES"/>
        </a:p>
      </dgm:t>
    </dgm:pt>
    <dgm:pt modelId="{A87AF7C4-0086-4826-8643-569435285A08}">
      <dgm:prSet/>
      <dgm:spPr/>
      <dgm:t>
        <a:bodyPr/>
        <a:lstStyle/>
        <a:p>
          <a:r>
            <a:rPr lang="es-419" dirty="0"/>
            <a:t>Intervenciones individuales de corto plazo, centradas en el acompañamiento, contención emocional y apoyo psicológico.</a:t>
          </a:r>
          <a:endParaRPr lang="es-ES" dirty="0"/>
        </a:p>
      </dgm:t>
    </dgm:pt>
    <dgm:pt modelId="{6AAF3180-194F-4DE9-A9A8-7CD1B05A5786}" type="parTrans" cxnId="{2BE4C161-F053-4A20-9196-C3026B2D56BC}">
      <dgm:prSet/>
      <dgm:spPr/>
      <dgm:t>
        <a:bodyPr/>
        <a:lstStyle/>
        <a:p>
          <a:endParaRPr lang="es-ES"/>
        </a:p>
      </dgm:t>
    </dgm:pt>
    <dgm:pt modelId="{4EC1C309-CB62-43E9-8DD5-B3163453DDE6}" type="sibTrans" cxnId="{2BE4C161-F053-4A20-9196-C3026B2D56BC}">
      <dgm:prSet/>
      <dgm:spPr/>
      <dgm:t>
        <a:bodyPr/>
        <a:lstStyle/>
        <a:p>
          <a:endParaRPr lang="es-ES"/>
        </a:p>
      </dgm:t>
    </dgm:pt>
    <dgm:pt modelId="{D9F79257-D726-4C13-83BB-B9C48F2041A9}" type="pres">
      <dgm:prSet presAssocID="{3E60FAD3-0B38-4444-B5D6-EB5426CAC274}" presName="linear" presStyleCnt="0">
        <dgm:presLayoutVars>
          <dgm:animLvl val="lvl"/>
          <dgm:resizeHandles val="exact"/>
        </dgm:presLayoutVars>
      </dgm:prSet>
      <dgm:spPr/>
    </dgm:pt>
    <dgm:pt modelId="{9B2CEA8A-E6ED-479B-9AA6-61AB94ACAD54}" type="pres">
      <dgm:prSet presAssocID="{97360079-81EE-49C8-A1FA-AD0EB76E4AB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AE60B5-A90B-4C3F-B4B6-4A3BEA08DF6E}" type="pres">
      <dgm:prSet presAssocID="{97360079-81EE-49C8-A1FA-AD0EB76E4ABE}" presName="childText" presStyleLbl="revTx" presStyleIdx="0" presStyleCnt="4">
        <dgm:presLayoutVars>
          <dgm:bulletEnabled val="1"/>
        </dgm:presLayoutVars>
      </dgm:prSet>
      <dgm:spPr/>
    </dgm:pt>
    <dgm:pt modelId="{420EF9AE-BEF5-469D-9229-8AA4975AB370}" type="pres">
      <dgm:prSet presAssocID="{DDA945D2-529C-4DD8-AB74-C65475860A3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C6DEC1A-D641-41CB-A82F-B131C9B7D5A8}" type="pres">
      <dgm:prSet presAssocID="{DDA945D2-529C-4DD8-AB74-C65475860A34}" presName="childText" presStyleLbl="revTx" presStyleIdx="1" presStyleCnt="4">
        <dgm:presLayoutVars>
          <dgm:bulletEnabled val="1"/>
        </dgm:presLayoutVars>
      </dgm:prSet>
      <dgm:spPr/>
    </dgm:pt>
    <dgm:pt modelId="{D03ABD49-5180-41CE-95DB-1786C2F1AFD4}" type="pres">
      <dgm:prSet presAssocID="{78FF05F0-2B1D-43F8-9582-BA2BBA08016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21C8013E-E6B6-455B-9A86-6F8602AFE455}" type="pres">
      <dgm:prSet presAssocID="{78FF05F0-2B1D-43F8-9582-BA2BBA08016F}" presName="childText" presStyleLbl="revTx" presStyleIdx="2" presStyleCnt="4">
        <dgm:presLayoutVars>
          <dgm:bulletEnabled val="1"/>
        </dgm:presLayoutVars>
      </dgm:prSet>
      <dgm:spPr/>
    </dgm:pt>
    <dgm:pt modelId="{10274F3D-850F-4240-A188-8F4EA32BBD90}" type="pres">
      <dgm:prSet presAssocID="{1B4BC297-A5A8-4944-98C0-5726F9DC1DA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BBF1E0B3-3558-4CCE-AC25-73D56C0915FD}" type="pres">
      <dgm:prSet presAssocID="{1B4BC297-A5A8-4944-98C0-5726F9DC1DAC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E300920F-13D1-40F3-848F-DC39EE3A5B21}" srcId="{78FF05F0-2B1D-43F8-9582-BA2BBA08016F}" destId="{35675947-5B91-4115-8930-D602AB33E7A9}" srcOrd="0" destOrd="0" parTransId="{DE623B54-4D47-482F-A8F7-7AECBACF48DC}" sibTransId="{3DC9110F-F79B-4BB1-A4FB-17DC3F714874}"/>
    <dgm:cxn modelId="{2E45AE2C-D2E9-4A82-A9BD-D78092C3EF4A}" type="presOf" srcId="{A87AF7C4-0086-4826-8643-569435285A08}" destId="{BBF1E0B3-3558-4CCE-AC25-73D56C0915FD}" srcOrd="0" destOrd="0" presId="urn:microsoft.com/office/officeart/2005/8/layout/vList2"/>
    <dgm:cxn modelId="{AC0B4A5D-18E9-4961-80AE-70C262A2F3F6}" srcId="{97360079-81EE-49C8-A1FA-AD0EB76E4ABE}" destId="{0807AF43-08F7-45E8-A673-3463A5F3E952}" srcOrd="0" destOrd="0" parTransId="{5BD06835-2EA3-46F2-85D5-71B8B2C17037}" sibTransId="{010A8662-ED63-4EBE-9BEA-84D28B9BFF4F}"/>
    <dgm:cxn modelId="{4B805B61-4E7E-4C8E-BADB-3863586B83BE}" srcId="{DDA945D2-529C-4DD8-AB74-C65475860A34}" destId="{7C769AF2-86BE-47EB-88BD-C4F3EC7D8A39}" srcOrd="0" destOrd="0" parTransId="{432DDD0A-FA40-4BAB-9335-C5D60FF0D3E1}" sibTransId="{F2CB9A30-A510-40E5-83BB-7C3684E08283}"/>
    <dgm:cxn modelId="{68A64C41-F196-4D00-8256-02F99F1DB714}" type="presOf" srcId="{7C769AF2-86BE-47EB-88BD-C4F3EC7D8A39}" destId="{0C6DEC1A-D641-41CB-A82F-B131C9B7D5A8}" srcOrd="0" destOrd="0" presId="urn:microsoft.com/office/officeart/2005/8/layout/vList2"/>
    <dgm:cxn modelId="{2BE4C161-F053-4A20-9196-C3026B2D56BC}" srcId="{1B4BC297-A5A8-4944-98C0-5726F9DC1DAC}" destId="{A87AF7C4-0086-4826-8643-569435285A08}" srcOrd="0" destOrd="0" parTransId="{6AAF3180-194F-4DE9-A9A8-7CD1B05A5786}" sibTransId="{4EC1C309-CB62-43E9-8DD5-B3163453DDE6}"/>
    <dgm:cxn modelId="{DEE7566C-9905-4CD3-B0FB-8F6F8EE06A3C}" type="presOf" srcId="{97360079-81EE-49C8-A1FA-AD0EB76E4ABE}" destId="{9B2CEA8A-E6ED-479B-9AA6-61AB94ACAD54}" srcOrd="0" destOrd="0" presId="urn:microsoft.com/office/officeart/2005/8/layout/vList2"/>
    <dgm:cxn modelId="{A7BD8651-58EA-4A24-B3B5-608BB7E33E4A}" type="presOf" srcId="{1B4BC297-A5A8-4944-98C0-5726F9DC1DAC}" destId="{10274F3D-850F-4240-A188-8F4EA32BBD90}" srcOrd="0" destOrd="0" presId="urn:microsoft.com/office/officeart/2005/8/layout/vList2"/>
    <dgm:cxn modelId="{8C50F191-26EE-4C6D-BB39-5D2528A64C18}" srcId="{3E60FAD3-0B38-4444-B5D6-EB5426CAC274}" destId="{97360079-81EE-49C8-A1FA-AD0EB76E4ABE}" srcOrd="0" destOrd="0" parTransId="{814CA41A-E21C-4965-847A-D9647CEC2970}" sibTransId="{42F60EF3-53E6-4D3B-BCEF-F49C8A782836}"/>
    <dgm:cxn modelId="{569B33A8-5BBC-4FE2-9DF8-7DCBA70F9FF7}" type="presOf" srcId="{35675947-5B91-4115-8930-D602AB33E7A9}" destId="{21C8013E-E6B6-455B-9A86-6F8602AFE455}" srcOrd="0" destOrd="0" presId="urn:microsoft.com/office/officeart/2005/8/layout/vList2"/>
    <dgm:cxn modelId="{711AB9AE-3326-4EF2-A200-0CB276423EC2}" type="presOf" srcId="{3E60FAD3-0B38-4444-B5D6-EB5426CAC274}" destId="{D9F79257-D726-4C13-83BB-B9C48F2041A9}" srcOrd="0" destOrd="0" presId="urn:microsoft.com/office/officeart/2005/8/layout/vList2"/>
    <dgm:cxn modelId="{746F6FC9-C1CF-4D13-8EB7-314784855722}" srcId="{3E60FAD3-0B38-4444-B5D6-EB5426CAC274}" destId="{DDA945D2-529C-4DD8-AB74-C65475860A34}" srcOrd="1" destOrd="0" parTransId="{EE3C21FF-D7AB-40F4-BDB2-F09CFCBDA2E4}" sibTransId="{24DADB7F-F70E-4E4E-96CF-D0ED28DF6D9A}"/>
    <dgm:cxn modelId="{B5388DCB-474D-42BF-821D-51024BC5A9E7}" srcId="{3E60FAD3-0B38-4444-B5D6-EB5426CAC274}" destId="{78FF05F0-2B1D-43F8-9582-BA2BBA08016F}" srcOrd="2" destOrd="0" parTransId="{3F209EAD-CA9B-4B65-80B7-EDD99AE096F9}" sibTransId="{9487BF53-F185-4B50-802D-7A1A7653D420}"/>
    <dgm:cxn modelId="{11C3DAD5-1154-4B09-A2E2-1089AE035405}" type="presOf" srcId="{0807AF43-08F7-45E8-A673-3463A5F3E952}" destId="{7AAE60B5-A90B-4C3F-B4B6-4A3BEA08DF6E}" srcOrd="0" destOrd="0" presId="urn:microsoft.com/office/officeart/2005/8/layout/vList2"/>
    <dgm:cxn modelId="{654D27FB-8659-4F53-B512-9F4CD870CD64}" type="presOf" srcId="{78FF05F0-2B1D-43F8-9582-BA2BBA08016F}" destId="{D03ABD49-5180-41CE-95DB-1786C2F1AFD4}" srcOrd="0" destOrd="0" presId="urn:microsoft.com/office/officeart/2005/8/layout/vList2"/>
    <dgm:cxn modelId="{04F20EFF-0BC6-4087-A59D-F318ACA8A8DD}" type="presOf" srcId="{DDA945D2-529C-4DD8-AB74-C65475860A34}" destId="{420EF9AE-BEF5-469D-9229-8AA4975AB370}" srcOrd="0" destOrd="0" presId="urn:microsoft.com/office/officeart/2005/8/layout/vList2"/>
    <dgm:cxn modelId="{51F596FF-D2EE-4AB2-9072-238304902007}" srcId="{3E60FAD3-0B38-4444-B5D6-EB5426CAC274}" destId="{1B4BC297-A5A8-4944-98C0-5726F9DC1DAC}" srcOrd="3" destOrd="0" parTransId="{07D282E4-6DB1-42BA-BBCF-FFDA524AE0E2}" sibTransId="{FB501268-D486-403B-9ECD-CAB59496216E}"/>
    <dgm:cxn modelId="{3E8A48E6-34F7-4E9F-8C1D-26BD741CA7B4}" type="presParOf" srcId="{D9F79257-D726-4C13-83BB-B9C48F2041A9}" destId="{9B2CEA8A-E6ED-479B-9AA6-61AB94ACAD54}" srcOrd="0" destOrd="0" presId="urn:microsoft.com/office/officeart/2005/8/layout/vList2"/>
    <dgm:cxn modelId="{EF0A5714-C6B8-4C67-BCB7-4BF3AD66FB35}" type="presParOf" srcId="{D9F79257-D726-4C13-83BB-B9C48F2041A9}" destId="{7AAE60B5-A90B-4C3F-B4B6-4A3BEA08DF6E}" srcOrd="1" destOrd="0" presId="urn:microsoft.com/office/officeart/2005/8/layout/vList2"/>
    <dgm:cxn modelId="{109C567D-3FDE-4A3D-849D-8B890738D114}" type="presParOf" srcId="{D9F79257-D726-4C13-83BB-B9C48F2041A9}" destId="{420EF9AE-BEF5-469D-9229-8AA4975AB370}" srcOrd="2" destOrd="0" presId="urn:microsoft.com/office/officeart/2005/8/layout/vList2"/>
    <dgm:cxn modelId="{AF6B0641-218B-46A8-B025-D0764868442F}" type="presParOf" srcId="{D9F79257-D726-4C13-83BB-B9C48F2041A9}" destId="{0C6DEC1A-D641-41CB-A82F-B131C9B7D5A8}" srcOrd="3" destOrd="0" presId="urn:microsoft.com/office/officeart/2005/8/layout/vList2"/>
    <dgm:cxn modelId="{6175CD44-46C1-4930-A8C6-E562C980897F}" type="presParOf" srcId="{D9F79257-D726-4C13-83BB-B9C48F2041A9}" destId="{D03ABD49-5180-41CE-95DB-1786C2F1AFD4}" srcOrd="4" destOrd="0" presId="urn:microsoft.com/office/officeart/2005/8/layout/vList2"/>
    <dgm:cxn modelId="{D580FE8B-D17D-43D6-B136-D5949B5557DF}" type="presParOf" srcId="{D9F79257-D726-4C13-83BB-B9C48F2041A9}" destId="{21C8013E-E6B6-455B-9A86-6F8602AFE455}" srcOrd="5" destOrd="0" presId="urn:microsoft.com/office/officeart/2005/8/layout/vList2"/>
    <dgm:cxn modelId="{BC5CF2AD-BBF7-42C2-BCC2-73594E3E8938}" type="presParOf" srcId="{D9F79257-D726-4C13-83BB-B9C48F2041A9}" destId="{10274F3D-850F-4240-A188-8F4EA32BBD90}" srcOrd="6" destOrd="0" presId="urn:microsoft.com/office/officeart/2005/8/layout/vList2"/>
    <dgm:cxn modelId="{6F205FFF-26DE-4FDD-A3F7-884E912097B2}" type="presParOf" srcId="{D9F79257-D726-4C13-83BB-B9C48F2041A9}" destId="{BBF1E0B3-3558-4CCE-AC25-73D56C0915FD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FE2DC-B02E-49CE-A472-10D8C0F3C41A}">
      <dsp:nvSpPr>
        <dsp:cNvPr id="0" name=""/>
        <dsp:cNvSpPr/>
      </dsp:nvSpPr>
      <dsp:spPr>
        <a:xfrm>
          <a:off x="0" y="251845"/>
          <a:ext cx="8163338" cy="227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3566" tIns="395732" rIns="633566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b="0" i="0" u="none" kern="1200" dirty="0"/>
            <a:t>Funcionarios/as afiliados/as activos/as.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300" b="0" i="0" u="none" kern="1200" dirty="0"/>
            <a:t>Afiliados/as inactivos/as en calidad de pensionados/as (solo Concepción).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419" sz="2300" b="0" i="0" u="none" kern="1200" dirty="0"/>
            <a:t>Cargas familiares legalmente reconocidas por la Universidad del Bío-Bío (mayores de 18 años)</a:t>
          </a:r>
          <a:endParaRPr lang="es-419" sz="2300" kern="1200" dirty="0"/>
        </a:p>
      </dsp:txBody>
      <dsp:txXfrm>
        <a:off x="0" y="251845"/>
        <a:ext cx="8163338" cy="2274300"/>
      </dsp:txXfrm>
    </dsp:sp>
    <dsp:sp modelId="{F9491508-149C-4997-AF48-C7614F645B15}">
      <dsp:nvSpPr>
        <dsp:cNvPr id="0" name=""/>
        <dsp:cNvSpPr/>
      </dsp:nvSpPr>
      <dsp:spPr>
        <a:xfrm>
          <a:off x="0" y="0"/>
          <a:ext cx="3408030" cy="5098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88" tIns="0" rIns="215988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400" b="1" kern="1200" dirty="0"/>
            <a:t>Usuarios</a:t>
          </a:r>
          <a:endParaRPr lang="es-ES" sz="2400" b="1" kern="1200" dirty="0"/>
        </a:p>
      </dsp:txBody>
      <dsp:txXfrm>
        <a:off x="24889" y="24889"/>
        <a:ext cx="3358252" cy="4600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8C76E-8ED3-45BB-8E48-F71FB658C902}">
      <dsp:nvSpPr>
        <dsp:cNvPr id="0" name=""/>
        <dsp:cNvSpPr/>
      </dsp:nvSpPr>
      <dsp:spPr>
        <a:xfrm>
          <a:off x="-5671251" y="-868127"/>
          <a:ext cx="6752114" cy="6752114"/>
        </a:xfrm>
        <a:prstGeom prst="blockArc">
          <a:avLst>
            <a:gd name="adj1" fmla="val 18900000"/>
            <a:gd name="adj2" fmla="val 2700000"/>
            <a:gd name="adj3" fmla="val 320"/>
          </a:avLst>
        </a:pr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D6FEE-FF57-4E4B-89D1-A88867AC3C77}">
      <dsp:nvSpPr>
        <dsp:cNvPr id="0" name=""/>
        <dsp:cNvSpPr/>
      </dsp:nvSpPr>
      <dsp:spPr>
        <a:xfrm>
          <a:off x="565790" y="385619"/>
          <a:ext cx="7400479" cy="7716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48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800" b="1" i="0" u="none" kern="1200" dirty="0">
              <a:solidFill>
                <a:schemeClr val="tx1"/>
              </a:solidFill>
            </a:rPr>
            <a:t>Integración de afiliados/as jubilados/as a la intervención psicológica que se llevará a cabo en Bienestar de Personal.</a:t>
          </a:r>
          <a:endParaRPr lang="es-419" sz="1800" b="1" kern="1200" dirty="0">
            <a:solidFill>
              <a:schemeClr val="tx1"/>
            </a:solidFill>
          </a:endParaRPr>
        </a:p>
      </dsp:txBody>
      <dsp:txXfrm>
        <a:off x="565790" y="385619"/>
        <a:ext cx="7400479" cy="771639"/>
      </dsp:txXfrm>
    </dsp:sp>
    <dsp:sp modelId="{934C6D10-E347-42FD-9FE9-D179DF380D91}">
      <dsp:nvSpPr>
        <dsp:cNvPr id="0" name=""/>
        <dsp:cNvSpPr/>
      </dsp:nvSpPr>
      <dsp:spPr>
        <a:xfrm>
          <a:off x="83515" y="289164"/>
          <a:ext cx="964549" cy="9645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36AB2-D2A7-4AFA-A7BB-5AB26D0AA465}">
      <dsp:nvSpPr>
        <dsp:cNvPr id="0" name=""/>
        <dsp:cNvSpPr/>
      </dsp:nvSpPr>
      <dsp:spPr>
        <a:xfrm>
          <a:off x="1008189" y="1543279"/>
          <a:ext cx="6958080" cy="7716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48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800" b="1" kern="1200" dirty="0">
              <a:solidFill>
                <a:schemeClr val="tx1"/>
              </a:solidFill>
            </a:rPr>
            <a:t>Promoción y prevención de la salud mental</a:t>
          </a:r>
          <a:endParaRPr lang="es-ES" sz="1800" b="1" kern="1200" dirty="0">
            <a:solidFill>
              <a:schemeClr val="tx1"/>
            </a:solidFill>
          </a:endParaRPr>
        </a:p>
      </dsp:txBody>
      <dsp:txXfrm>
        <a:off x="1008189" y="1543279"/>
        <a:ext cx="6958080" cy="771639"/>
      </dsp:txXfrm>
    </dsp:sp>
    <dsp:sp modelId="{B7D300B4-EDCA-4DA7-AFD7-BD423C66F1A9}">
      <dsp:nvSpPr>
        <dsp:cNvPr id="0" name=""/>
        <dsp:cNvSpPr/>
      </dsp:nvSpPr>
      <dsp:spPr>
        <a:xfrm>
          <a:off x="525914" y="1446824"/>
          <a:ext cx="964549" cy="9645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3BC921-30BE-40A7-9C17-FF9D54305E59}">
      <dsp:nvSpPr>
        <dsp:cNvPr id="0" name=""/>
        <dsp:cNvSpPr/>
      </dsp:nvSpPr>
      <dsp:spPr>
        <a:xfrm>
          <a:off x="1008189" y="2700939"/>
          <a:ext cx="6958080" cy="7716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489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700" b="1" i="0" u="none" kern="1200" dirty="0">
              <a:solidFill>
                <a:schemeClr val="tx1">
                  <a:lumMod val="85000"/>
                  <a:lumOff val="15000"/>
                </a:schemeClr>
              </a:solidFill>
            </a:rPr>
            <a:t>Atención psicoterapéutica en el corto plazo de manera individual, enfocado en labores de acompañamiento, contención emocional y apoyo psicológico.</a:t>
          </a:r>
        </a:p>
      </dsp:txBody>
      <dsp:txXfrm>
        <a:off x="1008189" y="2700939"/>
        <a:ext cx="6958080" cy="771639"/>
      </dsp:txXfrm>
    </dsp:sp>
    <dsp:sp modelId="{06E6D07C-6925-437D-942B-97D535B88E70}">
      <dsp:nvSpPr>
        <dsp:cNvPr id="0" name=""/>
        <dsp:cNvSpPr/>
      </dsp:nvSpPr>
      <dsp:spPr>
        <a:xfrm>
          <a:off x="525914" y="2604484"/>
          <a:ext cx="964549" cy="9645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D9AB27-D27B-47FB-9EF5-D42981DEE9CD}">
      <dsp:nvSpPr>
        <dsp:cNvPr id="0" name=""/>
        <dsp:cNvSpPr/>
      </dsp:nvSpPr>
      <dsp:spPr>
        <a:xfrm>
          <a:off x="565790" y="3858600"/>
          <a:ext cx="7400479" cy="7716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12489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1800" b="1" i="0" u="none" kern="1200" dirty="0">
              <a:solidFill>
                <a:schemeClr val="tx1"/>
              </a:solidFill>
            </a:rPr>
            <a:t>Difusión de contenidos</a:t>
          </a:r>
          <a:endParaRPr lang="es-419" sz="1800" b="1" kern="1200" dirty="0">
            <a:solidFill>
              <a:schemeClr val="tx1"/>
            </a:solidFill>
          </a:endParaRPr>
        </a:p>
      </dsp:txBody>
      <dsp:txXfrm>
        <a:off x="565790" y="3858600"/>
        <a:ext cx="7400479" cy="771639"/>
      </dsp:txXfrm>
    </dsp:sp>
    <dsp:sp modelId="{88D41DDE-7487-4E1C-9F97-1C41ED4F2EB7}">
      <dsp:nvSpPr>
        <dsp:cNvPr id="0" name=""/>
        <dsp:cNvSpPr/>
      </dsp:nvSpPr>
      <dsp:spPr>
        <a:xfrm>
          <a:off x="83515" y="3762145"/>
          <a:ext cx="964549" cy="96454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CEA8A-E6ED-479B-9AA6-61AB94ACAD54}">
      <dsp:nvSpPr>
        <dsp:cNvPr id="0" name=""/>
        <dsp:cNvSpPr/>
      </dsp:nvSpPr>
      <dsp:spPr>
        <a:xfrm>
          <a:off x="0" y="37912"/>
          <a:ext cx="8410562" cy="575639"/>
        </a:xfrm>
        <a:prstGeom prst="roundRect">
          <a:avLst/>
        </a:prstGeom>
        <a:solidFill>
          <a:schemeClr val="tx2">
            <a:lumMod val="75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400" kern="1200" dirty="0"/>
            <a:t>Elaboración de Material Audiovisual</a:t>
          </a:r>
          <a:endParaRPr lang="es-ES" sz="2400" kern="1200" dirty="0"/>
        </a:p>
      </dsp:txBody>
      <dsp:txXfrm>
        <a:off x="28100" y="66012"/>
        <a:ext cx="8354362" cy="519439"/>
      </dsp:txXfrm>
    </dsp:sp>
    <dsp:sp modelId="{7AAE60B5-A90B-4C3F-B4B6-4A3BEA08DF6E}">
      <dsp:nvSpPr>
        <dsp:cNvPr id="0" name=""/>
        <dsp:cNvSpPr/>
      </dsp:nvSpPr>
      <dsp:spPr>
        <a:xfrm>
          <a:off x="0" y="613552"/>
          <a:ext cx="841056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419" sz="1900" b="0" i="0" u="none" kern="1200" dirty="0"/>
            <a:t>Creación de infografía sobre la salud mental positiva y sus factores protectores y de riesgo, compartidas a través de redes sociales.</a:t>
          </a:r>
          <a:endParaRPr lang="es-ES" sz="1900" kern="1200" dirty="0"/>
        </a:p>
      </dsp:txBody>
      <dsp:txXfrm>
        <a:off x="0" y="613552"/>
        <a:ext cx="8410562" cy="596160"/>
      </dsp:txXfrm>
    </dsp:sp>
    <dsp:sp modelId="{420EF9AE-BEF5-469D-9229-8AA4975AB370}">
      <dsp:nvSpPr>
        <dsp:cNvPr id="0" name=""/>
        <dsp:cNvSpPr/>
      </dsp:nvSpPr>
      <dsp:spPr>
        <a:xfrm>
          <a:off x="0" y="1209712"/>
          <a:ext cx="8410562" cy="575639"/>
        </a:xfrm>
        <a:prstGeom prst="roundRect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400" kern="1200" dirty="0"/>
            <a:t>Elaboración de Contenidos </a:t>
          </a:r>
          <a:endParaRPr lang="es-ES" sz="2400" kern="1200" dirty="0"/>
        </a:p>
      </dsp:txBody>
      <dsp:txXfrm>
        <a:off x="28100" y="1237812"/>
        <a:ext cx="8354362" cy="519439"/>
      </dsp:txXfrm>
    </dsp:sp>
    <dsp:sp modelId="{0C6DEC1A-D641-41CB-A82F-B131C9B7D5A8}">
      <dsp:nvSpPr>
        <dsp:cNvPr id="0" name=""/>
        <dsp:cNvSpPr/>
      </dsp:nvSpPr>
      <dsp:spPr>
        <a:xfrm>
          <a:off x="0" y="1785352"/>
          <a:ext cx="8410562" cy="869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419" sz="1900" b="0" i="0" u="none" kern="1200" dirty="0"/>
            <a:t>Creación de videos y/o cápsulas informativas relacionadas con la salud mental para la promoción de mecanismos o mitigación de riesgo a través de videos publicados en diversas plataformas y redes sociales.</a:t>
          </a:r>
          <a:endParaRPr lang="es-ES" sz="1900" kern="1200" dirty="0"/>
        </a:p>
      </dsp:txBody>
      <dsp:txXfrm>
        <a:off x="0" y="1785352"/>
        <a:ext cx="8410562" cy="869400"/>
      </dsp:txXfrm>
    </dsp:sp>
    <dsp:sp modelId="{D03ABD49-5180-41CE-95DB-1786C2F1AFD4}">
      <dsp:nvSpPr>
        <dsp:cNvPr id="0" name=""/>
        <dsp:cNvSpPr/>
      </dsp:nvSpPr>
      <dsp:spPr>
        <a:xfrm>
          <a:off x="0" y="2654752"/>
          <a:ext cx="8410562" cy="575639"/>
        </a:xfrm>
        <a:prstGeom prst="roundRect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400" kern="1200" dirty="0"/>
            <a:t>Talleres </a:t>
          </a:r>
          <a:endParaRPr lang="es-ES" sz="2400" kern="1200" dirty="0"/>
        </a:p>
      </dsp:txBody>
      <dsp:txXfrm>
        <a:off x="28100" y="2682852"/>
        <a:ext cx="8354362" cy="519439"/>
      </dsp:txXfrm>
    </dsp:sp>
    <dsp:sp modelId="{21C8013E-E6B6-455B-9A86-6F8602AFE455}">
      <dsp:nvSpPr>
        <dsp:cNvPr id="0" name=""/>
        <dsp:cNvSpPr/>
      </dsp:nvSpPr>
      <dsp:spPr>
        <a:xfrm>
          <a:off x="0" y="3230392"/>
          <a:ext cx="8410562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419" sz="1900" kern="1200" dirty="0"/>
            <a:t>Talleres grupales a través de plataforma Zoom</a:t>
          </a:r>
          <a:endParaRPr lang="es-ES" sz="1900" kern="1200" dirty="0"/>
        </a:p>
      </dsp:txBody>
      <dsp:txXfrm>
        <a:off x="0" y="3230392"/>
        <a:ext cx="8410562" cy="397440"/>
      </dsp:txXfrm>
    </dsp:sp>
    <dsp:sp modelId="{10274F3D-850F-4240-A188-8F4EA32BBD90}">
      <dsp:nvSpPr>
        <dsp:cNvPr id="0" name=""/>
        <dsp:cNvSpPr/>
      </dsp:nvSpPr>
      <dsp:spPr>
        <a:xfrm>
          <a:off x="0" y="3627832"/>
          <a:ext cx="8410562" cy="575639"/>
        </a:xfrm>
        <a:prstGeom prst="roundRect">
          <a:avLst/>
        </a:prstGeom>
        <a:solidFill>
          <a:schemeClr val="accent4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419" sz="2400" kern="1200" dirty="0"/>
            <a:t>Intervenciones psicoterapeuticas</a:t>
          </a:r>
          <a:endParaRPr lang="es-ES" sz="2400" kern="1200" dirty="0"/>
        </a:p>
      </dsp:txBody>
      <dsp:txXfrm>
        <a:off x="28100" y="3655932"/>
        <a:ext cx="8354362" cy="519439"/>
      </dsp:txXfrm>
    </dsp:sp>
    <dsp:sp modelId="{BBF1E0B3-3558-4CCE-AC25-73D56C0915FD}">
      <dsp:nvSpPr>
        <dsp:cNvPr id="0" name=""/>
        <dsp:cNvSpPr/>
      </dsp:nvSpPr>
      <dsp:spPr>
        <a:xfrm>
          <a:off x="0" y="4203472"/>
          <a:ext cx="8410562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035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s-419" sz="1900" kern="1200" dirty="0"/>
            <a:t>Intervenciones individuales de corto plazo, centradas en el acompañamiento, contención emocional y apoyo psicológico.</a:t>
          </a:r>
          <a:endParaRPr lang="es-ES" sz="1900" kern="1200" dirty="0"/>
        </a:p>
      </dsp:txBody>
      <dsp:txXfrm>
        <a:off x="0" y="4203472"/>
        <a:ext cx="8410562" cy="59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1760E-EE3C-497E-8C3E-DC41C03D979B}" type="datetimeFigureOut">
              <a:rPr lang="es-CL" smtClean="0"/>
              <a:t>10-05-2021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40C96-C4E6-45DD-9192-71AE8F5B169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3617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06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238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848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0772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625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286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701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739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99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54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20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1A0B6-7E4A-9B49-B41F-8B6189EBB7AC}" type="datetimeFigureOut">
              <a:rPr lang="es-ES" smtClean="0"/>
              <a:t>10/05/2021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3884-48F0-B84D-890F-E7396A2E457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80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50540" y="2473327"/>
            <a:ext cx="7636119" cy="1586286"/>
          </a:xfrm>
        </p:spPr>
        <p:txBody>
          <a:bodyPr>
            <a:normAutofit fontScale="90000"/>
          </a:bodyPr>
          <a:lstStyle/>
          <a:p>
            <a:r>
              <a:rPr lang="es-ES" sz="4000" b="1" dirty="0">
                <a:solidFill>
                  <a:srgbClr val="002060"/>
                </a:solidFill>
              </a:rPr>
              <a:t>PRÁCTICA PROFESIONAL ESCUELA DE PSICOLOGÍA UBB</a:t>
            </a:r>
            <a:br>
              <a:rPr lang="es-ES" sz="4000" dirty="0"/>
            </a:br>
            <a:br>
              <a:rPr lang="es-ES" sz="4000" dirty="0"/>
            </a:br>
            <a:endParaRPr lang="es-ES" sz="4000" b="1" dirty="0">
              <a:solidFill>
                <a:srgbClr val="002060"/>
              </a:solidFill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954741" y="422787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dirty="0">
                <a:solidFill>
                  <a:prstClr val="black"/>
                </a:solidFill>
              </a:rPr>
              <a:t>Concepción -Chillán, Mayo 2021</a:t>
            </a:r>
            <a:endParaRPr lang="es-CL" dirty="0"/>
          </a:p>
        </p:txBody>
      </p:sp>
      <p:pic>
        <p:nvPicPr>
          <p:cNvPr id="5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200" y="4933741"/>
            <a:ext cx="8550800" cy="166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364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0429" y="2765850"/>
            <a:ext cx="7959675" cy="2076314"/>
          </a:xfrm>
          <a:ln w="12700">
            <a:solidFill>
              <a:schemeClr val="tx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419" sz="24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Aplicar, con destreza técnica y actitud ética, los aprendizajes teóricos y técnicas especializadas aprendidas durante el transcurso de la formación profesional psicológica en situaciones laborales reales. </a:t>
            </a:r>
            <a:endParaRPr lang="es-ES" sz="2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71071" y="3434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b="1" dirty="0">
                <a:solidFill>
                  <a:srgbClr val="002060"/>
                </a:solidFill>
              </a:rPr>
              <a:t>Práctica Profesional Escuela de Psicología</a:t>
            </a:r>
          </a:p>
          <a:p>
            <a:pPr algn="r"/>
            <a:r>
              <a:rPr lang="es-ES" dirty="0">
                <a:solidFill>
                  <a:srgbClr val="002060"/>
                </a:solidFill>
              </a:rPr>
              <a:t>Bienestar del Personal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219952" y="1554916"/>
            <a:ext cx="32371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>
                <a:solidFill>
                  <a:srgbClr val="002060"/>
                </a:solidFill>
              </a:rPr>
              <a:t>Objetivo General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733612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8440" y="2244375"/>
            <a:ext cx="4857479" cy="3543403"/>
          </a:xfrm>
          <a:ln w="12700">
            <a:solidFill>
              <a:schemeClr val="tx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419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Generar estrategias de mejoramiento de salud mental mediante la prevención y promoción de actividades pertinentes con las demandas de los/as afiliados/as, aplicando conocimiento técnicos y prácticos con la correspondiente ética de la disciplina en un contexto laboral real.</a:t>
            </a:r>
            <a:endParaRPr lang="es-ES" sz="20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71071" y="3434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b="1" dirty="0">
                <a:solidFill>
                  <a:srgbClr val="002060"/>
                </a:solidFill>
              </a:rPr>
              <a:t>Práctica Profesional Escuela de Psicología</a:t>
            </a:r>
          </a:p>
          <a:p>
            <a:pPr algn="r"/>
            <a:r>
              <a:rPr lang="es-ES" dirty="0">
                <a:solidFill>
                  <a:srgbClr val="002060"/>
                </a:solidFill>
              </a:rPr>
              <a:t>Bienestar del Personal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660430" y="1324083"/>
            <a:ext cx="80826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419" sz="2400" b="1" dirty="0">
                <a:solidFill>
                  <a:srgbClr val="002060"/>
                </a:solidFill>
              </a:rPr>
              <a:t>Rol del Psicólogo/a en Servicio de Bienestar del Personal</a:t>
            </a:r>
          </a:p>
        </p:txBody>
      </p:sp>
      <p:pic>
        <p:nvPicPr>
          <p:cNvPr id="1026" name="Picture 2" descr="▷ 1778 Trabajos desde Casa: En la era Post Covid [2020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683" y="2505988"/>
            <a:ext cx="3020178" cy="302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3577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71071" y="3434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b="1" dirty="0">
                <a:solidFill>
                  <a:srgbClr val="002060"/>
                </a:solidFill>
              </a:rPr>
              <a:t>Práctica Profesional Escuela de Psicología</a:t>
            </a:r>
          </a:p>
          <a:p>
            <a:pPr algn="r"/>
            <a:r>
              <a:rPr lang="es-ES" dirty="0">
                <a:solidFill>
                  <a:srgbClr val="002060"/>
                </a:solidFill>
              </a:rPr>
              <a:t>Bienestar del Personal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309255" y="1227861"/>
            <a:ext cx="69826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>
                <a:solidFill>
                  <a:srgbClr val="002060"/>
                </a:solidFill>
              </a:rPr>
              <a:t>Destinatarios y/o usuarios – cobertura</a:t>
            </a:r>
            <a:endParaRPr lang="es-CL" dirty="0"/>
          </a:p>
        </p:txBody>
      </p:sp>
      <p:pic>
        <p:nvPicPr>
          <p:cNvPr id="6" name="Picture 4" descr="Imagen relacionad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8072" y="5634681"/>
            <a:ext cx="5365628" cy="1223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1814778801"/>
              </p:ext>
            </p:extLst>
          </p:nvPr>
        </p:nvGraphicFramePr>
        <p:xfrm>
          <a:off x="419553" y="2050668"/>
          <a:ext cx="8163338" cy="25261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82292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71071" y="3434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b="1" dirty="0">
                <a:solidFill>
                  <a:srgbClr val="002060"/>
                </a:solidFill>
              </a:rPr>
              <a:t>Práctica Profesional Escuela de Psicología</a:t>
            </a:r>
          </a:p>
          <a:p>
            <a:pPr algn="r"/>
            <a:r>
              <a:rPr lang="es-ES" dirty="0">
                <a:solidFill>
                  <a:srgbClr val="002060"/>
                </a:solidFill>
              </a:rPr>
              <a:t>Bienestar del Personal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219952" y="1044661"/>
            <a:ext cx="323711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000" b="1" dirty="0">
                <a:solidFill>
                  <a:srgbClr val="002060"/>
                </a:solidFill>
              </a:rPr>
              <a:t>Áreas de Trabajo</a:t>
            </a:r>
            <a:endParaRPr lang="es-CL" dirty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1675272125"/>
              </p:ext>
            </p:extLst>
          </p:nvPr>
        </p:nvGraphicFramePr>
        <p:xfrm>
          <a:off x="706581" y="1585318"/>
          <a:ext cx="8036490" cy="5015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312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71071" y="3434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ES" b="1" dirty="0">
                <a:solidFill>
                  <a:srgbClr val="002060"/>
                </a:solidFill>
              </a:rPr>
              <a:t>Práctica Profesional Escuela de Psicología</a:t>
            </a:r>
          </a:p>
          <a:p>
            <a:pPr algn="r"/>
            <a:r>
              <a:rPr lang="es-ES" dirty="0">
                <a:solidFill>
                  <a:srgbClr val="002060"/>
                </a:solidFill>
              </a:rPr>
              <a:t>Bienestar del Personal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350818" y="1103403"/>
            <a:ext cx="640079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000" b="1" dirty="0">
                <a:solidFill>
                  <a:srgbClr val="002060"/>
                </a:solidFill>
              </a:rPr>
              <a:t>Principales actividades a desarrollar</a:t>
            </a:r>
            <a:endParaRPr lang="es-CL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02289130"/>
              </p:ext>
            </p:extLst>
          </p:nvPr>
        </p:nvGraphicFramePr>
        <p:xfrm>
          <a:off x="345936" y="1692459"/>
          <a:ext cx="8410562" cy="4837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68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341</Words>
  <Application>Microsoft Office PowerPoint</Application>
  <PresentationFormat>Presentación en pantalla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PRÁCTICA PROFESIONAL ESCUELA DE PSICOLOGÍA UBB  </vt:lpstr>
      <vt:lpstr>Aplicar, con destreza técnica y actitud ética, los aprendizajes teóricos y técnicas especializadas aprendidas durante el transcurso de la formación profesional psicológica en situaciones laborales reales. </vt:lpstr>
      <vt:lpstr>Generar estrategias de mejoramiento de salud mental mediante la prevención y promoción de actividades pertinentes con las demandas de los/as afiliados/as, aplicando conocimiento técnicos y prácticos con la correspondiente ética de la disciplina en un contexto laboral real.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Ubiobio</dc:creator>
  <cp:lastModifiedBy>María Angélica Carrión Cárdenas</cp:lastModifiedBy>
  <cp:revision>76</cp:revision>
  <dcterms:created xsi:type="dcterms:W3CDTF">2019-08-27T16:31:58Z</dcterms:created>
  <dcterms:modified xsi:type="dcterms:W3CDTF">2021-05-10T18:56:49Z</dcterms:modified>
</cp:coreProperties>
</file>